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comments+xml" PartName="/ppt/comments/comment5.xml"/>
  <Override ContentType="application/vnd.openxmlformats-officedocument.presentationml.comments+xml" PartName="/ppt/comments/comment6.xml"/>
  <Override ContentType="application/vnd.openxmlformats-officedocument.presentationml.comments+xml" PartName="/ppt/comments/comment7.xml"/>
  <Override ContentType="application/vnd.openxmlformats-officedocument.presentationml.comments+xml" PartName="/ppt/comments/comment4.xml"/>
  <Override ContentType="application/vnd.openxmlformats-officedocument.presentationml.comments+xml" PartName="/ppt/comments/comment3.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48.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138.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156.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36.xml"/>
  <Override ContentType="application/vnd.openxmlformats-officedocument.presentationml.slide+xml" PartName="/ppt/slides/slide154.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141.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18.xml"/>
  <Override ContentType="application/vnd.openxmlformats-officedocument.presentationml.slide+xml" PartName="/ppt/slides/slide142.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152.xml"/>
  <Override ContentType="application/vnd.openxmlformats-officedocument.presentationml.slide+xml" PartName="/ppt/slides/slide125.xml"/>
  <Override ContentType="application/vnd.openxmlformats-officedocument.presentationml.slide+xml" PartName="/ppt/slides/slide72.xml"/>
  <Override ContentType="application/vnd.openxmlformats-officedocument.presentationml.slide+xml" PartName="/ppt/slides/slide135.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129.xml"/>
  <Override ContentType="application/vnd.openxmlformats-officedocument.presentationml.slide+xml" PartName="/ppt/slides/slide63.xml"/>
  <Override ContentType="application/vnd.openxmlformats-officedocument.presentationml.slide+xml" PartName="/ppt/slides/slide131.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144.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133.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31.xml"/>
  <Override ContentType="application/vnd.openxmlformats-officedocument.presentationml.slide+xml" PartName="/ppt/slides/slide127.xml"/>
  <Override ContentType="application/vnd.openxmlformats-officedocument.presentationml.slide+xml" PartName="/ppt/slides/slide146.xml"/>
  <Override ContentType="application/vnd.openxmlformats-officedocument.presentationml.slide+xml" PartName="/ppt/slides/slide150.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39.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15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57.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22.xml"/>
  <Override ContentType="application/vnd.openxmlformats-officedocument.presentationml.slide+xml" PartName="/ppt/slides/slide130.xml"/>
  <Override ContentType="application/vnd.openxmlformats-officedocument.presentationml.slide+xml" PartName="/ppt/slides/slide147.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40.xml"/>
  <Override ContentType="application/vnd.openxmlformats-officedocument.presentationml.slide+xml" PartName="/ppt/slides/slide11.xml"/>
  <Override ContentType="application/vnd.openxmlformats-officedocument.presentationml.slide+xml" PartName="/ppt/slides/slide137.xml"/>
  <Override ContentType="application/vnd.openxmlformats-officedocument.presentationml.slide+xml" PartName="/ppt/slides/slide110.xml"/>
  <Override ContentType="application/vnd.openxmlformats-officedocument.presentationml.slide+xml" PartName="/ppt/slides/slide153.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149.xml"/>
  <Override ContentType="application/vnd.openxmlformats-officedocument.presentationml.slide+xml" PartName="/ppt/slides/slide49.xml"/>
  <Override ContentType="application/vnd.openxmlformats-officedocument.presentationml.slide+xml" PartName="/ppt/slides/slide124.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26.xml"/>
  <Override ContentType="application/vnd.openxmlformats-officedocument.presentationml.slide+xml" PartName="/ppt/slides/slide151.xml"/>
  <Override ContentType="application/vnd.openxmlformats-officedocument.presentationml.slide+xml" PartName="/ppt/slides/slide109.xml"/>
  <Override ContentType="application/vnd.openxmlformats-officedocument.presentationml.slide+xml" PartName="/ppt/slides/slide134.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143.xml"/>
  <Override ContentType="application/vnd.openxmlformats-officedocument.presentationml.slide+xml" PartName="/ppt/slides/slide117.xml"/>
  <Override ContentType="application/vnd.openxmlformats-officedocument.presentationml.slide+xml" PartName="/ppt/slides/slide145.xml"/>
  <Override ContentType="application/vnd.openxmlformats-officedocument.presentationml.slide+xml" PartName="/ppt/slides/slide132.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12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67.xml"/>
  <Override ContentType="application/vnd.openxmlformats-officedocument.presentationml.notesSlide+xml" PartName="/ppt/notesSlides/notesSlide125.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33.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43.xml"/>
  <Override ContentType="application/vnd.openxmlformats-officedocument.presentationml.notesSlide+xml" PartName="/ppt/notesSlides/notesSlide151.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148.xml"/>
  <Override ContentType="application/vnd.openxmlformats-officedocument.presentationml.notesSlide+xml" PartName="/ppt/notesSlides/notesSlide39.xml"/>
  <Override ContentType="application/vnd.openxmlformats-officedocument.presentationml.notesSlide+xml" PartName="/ppt/notesSlides/notesSlide135.xml"/>
  <Override ContentType="application/vnd.openxmlformats-officedocument.presentationml.notesSlide+xml" PartName="/ppt/notesSlides/notesSlide137.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1.xml"/>
  <Override ContentType="application/vnd.openxmlformats-officedocument.presentationml.notesSlide+xml" PartName="/ppt/notesSlides/notesSlide153.xml"/>
  <Override ContentType="application/vnd.openxmlformats-officedocument.presentationml.notesSlide+xml" PartName="/ppt/notesSlides/notesSlide123.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138.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15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46.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120.xml"/>
  <Override ContentType="application/vnd.openxmlformats-officedocument.presentationml.notesSlide+xml" PartName="/ppt/notesSlides/notesSlide20.xml"/>
  <Override ContentType="application/vnd.openxmlformats-officedocument.presentationml.notesSlide+xml" PartName="/ppt/notesSlides/notesSlide129.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144.xml"/>
  <Override ContentType="application/vnd.openxmlformats-officedocument.presentationml.notesSlide+xml" PartName="/ppt/notesSlides/notesSlide48.xml"/>
  <Override ContentType="application/vnd.openxmlformats-officedocument.presentationml.notesSlide+xml" PartName="/ppt/notesSlides/notesSlide131.xml"/>
  <Override ContentType="application/vnd.openxmlformats-officedocument.presentationml.notesSlide+xml" PartName="/ppt/notesSlides/notesSlide127.xml"/>
  <Override ContentType="application/vnd.openxmlformats-officedocument.presentationml.notesSlide+xml" PartName="/ppt/notesSlides/notesSlide157.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150.xml"/>
  <Override ContentType="application/vnd.openxmlformats-officedocument.presentationml.notesSlide+xml" PartName="/ppt/notesSlides/notesSlide142.xml"/>
  <Override ContentType="application/vnd.openxmlformats-officedocument.presentationml.notesSlide+xml" PartName="/ppt/notesSlides/notesSlide84.xml"/>
  <Override ContentType="application/vnd.openxmlformats-officedocument.presentationml.notesSlide+xml" PartName="/ppt/notesSlides/notesSlide116.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24.xml"/>
  <Override ContentType="application/vnd.openxmlformats-officedocument.presentationml.notesSlide+xml" PartName="/ppt/notesSlides/notesSlide126.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1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52.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140.xml"/>
  <Override ContentType="application/vnd.openxmlformats-officedocument.presentationml.notesSlide+xml" PartName="/ppt/notesSlides/notesSlide154.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36.xml"/>
  <Override ContentType="application/vnd.openxmlformats-officedocument.presentationml.notesSlide+xml" PartName="/ppt/notesSlides/notesSlide2.xml"/>
  <Override ContentType="application/vnd.openxmlformats-officedocument.presentationml.notesSlide+xml" PartName="/ppt/notesSlides/notesSlide149.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139.xml"/>
  <Override ContentType="application/vnd.openxmlformats-officedocument.presentationml.notesSlide+xml" PartName="/ppt/notesSlides/notesSlide55.xml"/>
  <Override ContentType="application/vnd.openxmlformats-officedocument.presentationml.notesSlide+xml" PartName="/ppt/notesSlides/notesSlide156.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1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3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128.xml"/>
  <Override ContentType="application/vnd.openxmlformats-officedocument.presentationml.notesSlide+xml" PartName="/ppt/notesSlides/notesSlide79.xml"/>
  <Override ContentType="application/vnd.openxmlformats-officedocument.presentationml.notesSlide+xml" PartName="/ppt/notesSlides/notesSlide132.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45.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349" r:id="rId101"/>
    <p:sldId id="350" r:id="rId102"/>
    <p:sldId id="351" r:id="rId103"/>
    <p:sldId id="352" r:id="rId104"/>
    <p:sldId id="353" r:id="rId105"/>
    <p:sldId id="354" r:id="rId106"/>
    <p:sldId id="355" r:id="rId107"/>
    <p:sldId id="356" r:id="rId108"/>
    <p:sldId id="357" r:id="rId109"/>
    <p:sldId id="358" r:id="rId110"/>
    <p:sldId id="359" r:id="rId111"/>
    <p:sldId id="360" r:id="rId112"/>
    <p:sldId id="361" r:id="rId113"/>
    <p:sldId id="362" r:id="rId114"/>
    <p:sldId id="363" r:id="rId115"/>
    <p:sldId id="364" r:id="rId116"/>
    <p:sldId id="365" r:id="rId117"/>
    <p:sldId id="366" r:id="rId118"/>
    <p:sldId id="367" r:id="rId119"/>
    <p:sldId id="368" r:id="rId120"/>
    <p:sldId id="369" r:id="rId121"/>
    <p:sldId id="370" r:id="rId122"/>
    <p:sldId id="371" r:id="rId123"/>
    <p:sldId id="372" r:id="rId124"/>
    <p:sldId id="373" r:id="rId125"/>
    <p:sldId id="374" r:id="rId126"/>
    <p:sldId id="375" r:id="rId127"/>
    <p:sldId id="376" r:id="rId128"/>
    <p:sldId id="377" r:id="rId129"/>
    <p:sldId id="378" r:id="rId130"/>
    <p:sldId id="379" r:id="rId131"/>
    <p:sldId id="380" r:id="rId132"/>
    <p:sldId id="381" r:id="rId133"/>
    <p:sldId id="382" r:id="rId134"/>
    <p:sldId id="383" r:id="rId135"/>
    <p:sldId id="384" r:id="rId136"/>
    <p:sldId id="385" r:id="rId137"/>
    <p:sldId id="386" r:id="rId138"/>
    <p:sldId id="387" r:id="rId139"/>
    <p:sldId id="388" r:id="rId140"/>
    <p:sldId id="389" r:id="rId141"/>
    <p:sldId id="390" r:id="rId142"/>
    <p:sldId id="391" r:id="rId143"/>
    <p:sldId id="392" r:id="rId144"/>
    <p:sldId id="393" r:id="rId145"/>
    <p:sldId id="394" r:id="rId146"/>
    <p:sldId id="395" r:id="rId147"/>
    <p:sldId id="396" r:id="rId148"/>
    <p:sldId id="397" r:id="rId149"/>
    <p:sldId id="398" r:id="rId150"/>
    <p:sldId id="399" r:id="rId151"/>
    <p:sldId id="400" r:id="rId152"/>
    <p:sldId id="401" r:id="rId153"/>
    <p:sldId id="402" r:id="rId154"/>
    <p:sldId id="403" r:id="rId155"/>
    <p:sldId id="404" r:id="rId156"/>
    <p:sldId id="405" r:id="rId157"/>
    <p:sldId id="406" r:id="rId158"/>
    <p:sldId id="407" r:id="rId159"/>
    <p:sldId id="408" r:id="rId160"/>
    <p:sldId id="409" r:id="rId161"/>
    <p:sldId id="410" r:id="rId162"/>
    <p:sldId id="411" r:id="rId163"/>
    <p:sldId id="412" r:id="rId164"/>
  </p:sldIdLst>
  <p:sldSz cy="5143500" cx="9144000"/>
  <p:notesSz cx="6858000" cy="9144000"/>
  <p:embeddedFontLst>
    <p:embeddedFont>
      <p:font typeface="Palanquin Medium"/>
      <p:regular r:id="rId165"/>
      <p:bold r:id="rId166"/>
    </p:embeddedFont>
    <p:embeddedFont>
      <p:font typeface="Palanquin Dark"/>
      <p:regular r:id="rId167"/>
      <p:bold r:id="rId168"/>
    </p:embeddedFont>
    <p:embeddedFont>
      <p:font typeface="Poppins"/>
      <p:regular r:id="rId169"/>
      <p:bold r:id="rId170"/>
      <p:italic r:id="rId171"/>
      <p:boldItalic r:id="rId172"/>
    </p:embeddedFont>
    <p:embeddedFont>
      <p:font typeface="Bricolage Grotesque"/>
      <p:regular r:id="rId173"/>
      <p:bold r:id="rId174"/>
    </p:embeddedFont>
    <p:embeddedFont>
      <p:font typeface="Bricolage Grotesque Medium"/>
      <p:regular r:id="rId175"/>
      <p:bold r:id="rId176"/>
    </p:embeddedFont>
    <p:embeddedFont>
      <p:font typeface="Palanquin Light"/>
      <p:regular r:id="rId177"/>
      <p:bold r:id="rId178"/>
    </p:embeddedFont>
    <p:embeddedFont>
      <p:font typeface="Palanquin"/>
      <p:regular r:id="rId179"/>
      <p:bold r:id="rId180"/>
    </p:embeddedFont>
    <p:embeddedFont>
      <p:font typeface="Palanquin SemiBold"/>
      <p:regular r:id="rId181"/>
      <p:bold r:id="rId18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97">
          <p15:clr>
            <a:srgbClr val="747775"/>
          </p15:clr>
        </p15:guide>
        <p15:guide id="2" orient="horz" pos="1620">
          <p15:clr>
            <a:srgbClr val="000000"/>
          </p15:clr>
        </p15:guide>
      </p15:sldGuideLst>
    </p:ext>
    <p:ext uri="GoogleSlidesCustomDataVersion2">
      <go:slidesCustomData xmlns:go="http://customooxmlschemas.google.com/" r:id="rId183" roundtripDataSignature="AMtx7mgVDYfGsSr2W6xV2VLtcs22QYGMjA=="/>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7" name="Axelle Gizard"/>
  <p:cmAuthor clrIdx="1" id="1" initials="" lastIdx="1" name="Mehdi Serdidi"/>
  <p:cmAuthor clrIdx="2" id="2" initials="" lastIdx="1" name="Louis Manotte"/>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97"/>
        <p:guide pos="162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07" Type="http://schemas.openxmlformats.org/officeDocument/2006/relationships/slide" Target="slides/slide100.xml"/><Relationship Id="rId106" Type="http://schemas.openxmlformats.org/officeDocument/2006/relationships/slide" Target="slides/slide99.xml"/><Relationship Id="rId105" Type="http://schemas.openxmlformats.org/officeDocument/2006/relationships/slide" Target="slides/slide98.xml"/><Relationship Id="rId104" Type="http://schemas.openxmlformats.org/officeDocument/2006/relationships/slide" Target="slides/slide97.xml"/><Relationship Id="rId109" Type="http://schemas.openxmlformats.org/officeDocument/2006/relationships/slide" Target="slides/slide102.xml"/><Relationship Id="rId108" Type="http://schemas.openxmlformats.org/officeDocument/2006/relationships/slide" Target="slides/slide101.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103" Type="http://schemas.openxmlformats.org/officeDocument/2006/relationships/slide" Target="slides/slide96.xml"/><Relationship Id="rId102" Type="http://schemas.openxmlformats.org/officeDocument/2006/relationships/slide" Target="slides/slide95.xml"/><Relationship Id="rId101" Type="http://schemas.openxmlformats.org/officeDocument/2006/relationships/slide" Target="slides/slide94.xml"/><Relationship Id="rId100" Type="http://schemas.openxmlformats.org/officeDocument/2006/relationships/slide" Target="slides/slide93.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183" Type="http://customschemas.google.com/relationships/presentationmetadata" Target="metadata"/><Relationship Id="rId32" Type="http://schemas.openxmlformats.org/officeDocument/2006/relationships/slide" Target="slides/slide25.xml"/><Relationship Id="rId182" Type="http://schemas.openxmlformats.org/officeDocument/2006/relationships/font" Target="fonts/PalanquinSemiBold-bold.fntdata"/><Relationship Id="rId35" Type="http://schemas.openxmlformats.org/officeDocument/2006/relationships/slide" Target="slides/slide28.xml"/><Relationship Id="rId181" Type="http://schemas.openxmlformats.org/officeDocument/2006/relationships/font" Target="fonts/PalanquinSemiBold-regular.fntdata"/><Relationship Id="rId34" Type="http://schemas.openxmlformats.org/officeDocument/2006/relationships/slide" Target="slides/slide27.xml"/><Relationship Id="rId180" Type="http://schemas.openxmlformats.org/officeDocument/2006/relationships/font" Target="fonts/Palanquin-bold.fntdata"/><Relationship Id="rId37" Type="http://schemas.openxmlformats.org/officeDocument/2006/relationships/slide" Target="slides/slide30.xml"/><Relationship Id="rId176" Type="http://schemas.openxmlformats.org/officeDocument/2006/relationships/font" Target="fonts/BricolageGrotesqueMedium-bold.fntdata"/><Relationship Id="rId36" Type="http://schemas.openxmlformats.org/officeDocument/2006/relationships/slide" Target="slides/slide29.xml"/><Relationship Id="rId175" Type="http://schemas.openxmlformats.org/officeDocument/2006/relationships/font" Target="fonts/BricolageGrotesqueMedium-regular.fntdata"/><Relationship Id="rId39" Type="http://schemas.openxmlformats.org/officeDocument/2006/relationships/slide" Target="slides/slide32.xml"/><Relationship Id="rId174" Type="http://schemas.openxmlformats.org/officeDocument/2006/relationships/font" Target="fonts/BricolageGrotesque-bold.fntdata"/><Relationship Id="rId38" Type="http://schemas.openxmlformats.org/officeDocument/2006/relationships/slide" Target="slides/slide31.xml"/><Relationship Id="rId173" Type="http://schemas.openxmlformats.org/officeDocument/2006/relationships/font" Target="fonts/BricolageGrotesque-regular.fntdata"/><Relationship Id="rId179" Type="http://schemas.openxmlformats.org/officeDocument/2006/relationships/font" Target="fonts/Palanquin-regular.fntdata"/><Relationship Id="rId178" Type="http://schemas.openxmlformats.org/officeDocument/2006/relationships/font" Target="fonts/PalanquinLight-bold.fntdata"/><Relationship Id="rId177" Type="http://schemas.openxmlformats.org/officeDocument/2006/relationships/font" Target="fonts/PalanquinLight-regular.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29" Type="http://schemas.openxmlformats.org/officeDocument/2006/relationships/slide" Target="slides/slide122.xml"/><Relationship Id="rId128" Type="http://schemas.openxmlformats.org/officeDocument/2006/relationships/slide" Target="slides/slide121.xml"/><Relationship Id="rId127" Type="http://schemas.openxmlformats.org/officeDocument/2006/relationships/slide" Target="slides/slide120.xml"/><Relationship Id="rId126" Type="http://schemas.openxmlformats.org/officeDocument/2006/relationships/slide" Target="slides/slide119.xml"/><Relationship Id="rId26" Type="http://schemas.openxmlformats.org/officeDocument/2006/relationships/slide" Target="slides/slide19.xml"/><Relationship Id="rId121" Type="http://schemas.openxmlformats.org/officeDocument/2006/relationships/slide" Target="slides/slide114.xml"/><Relationship Id="rId25" Type="http://schemas.openxmlformats.org/officeDocument/2006/relationships/slide" Target="slides/slide18.xml"/><Relationship Id="rId120" Type="http://schemas.openxmlformats.org/officeDocument/2006/relationships/slide" Target="slides/slide113.xml"/><Relationship Id="rId28" Type="http://schemas.openxmlformats.org/officeDocument/2006/relationships/slide" Target="slides/slide21.xml"/><Relationship Id="rId27" Type="http://schemas.openxmlformats.org/officeDocument/2006/relationships/slide" Target="slides/slide20.xml"/><Relationship Id="rId125" Type="http://schemas.openxmlformats.org/officeDocument/2006/relationships/slide" Target="slides/slide118.xml"/><Relationship Id="rId29" Type="http://schemas.openxmlformats.org/officeDocument/2006/relationships/slide" Target="slides/slide22.xml"/><Relationship Id="rId124" Type="http://schemas.openxmlformats.org/officeDocument/2006/relationships/slide" Target="slides/slide117.xml"/><Relationship Id="rId123" Type="http://schemas.openxmlformats.org/officeDocument/2006/relationships/slide" Target="slides/slide116.xml"/><Relationship Id="rId122" Type="http://schemas.openxmlformats.org/officeDocument/2006/relationships/slide" Target="slides/slide115.xml"/><Relationship Id="rId95" Type="http://schemas.openxmlformats.org/officeDocument/2006/relationships/slide" Target="slides/slide88.xml"/><Relationship Id="rId94" Type="http://schemas.openxmlformats.org/officeDocument/2006/relationships/slide" Target="slides/slide87.xml"/><Relationship Id="rId97" Type="http://schemas.openxmlformats.org/officeDocument/2006/relationships/slide" Target="slides/slide90.xml"/><Relationship Id="rId96" Type="http://schemas.openxmlformats.org/officeDocument/2006/relationships/slide" Target="slides/slide89.xml"/><Relationship Id="rId11" Type="http://schemas.openxmlformats.org/officeDocument/2006/relationships/slide" Target="slides/slide4.xml"/><Relationship Id="rId99" Type="http://schemas.openxmlformats.org/officeDocument/2006/relationships/slide" Target="slides/slide92.xml"/><Relationship Id="rId10" Type="http://schemas.openxmlformats.org/officeDocument/2006/relationships/slide" Target="slides/slide3.xml"/><Relationship Id="rId98" Type="http://schemas.openxmlformats.org/officeDocument/2006/relationships/slide" Target="slides/slide91.xml"/><Relationship Id="rId13" Type="http://schemas.openxmlformats.org/officeDocument/2006/relationships/slide" Target="slides/slide6.xml"/><Relationship Id="rId12" Type="http://schemas.openxmlformats.org/officeDocument/2006/relationships/slide" Target="slides/slide5.xml"/><Relationship Id="rId91" Type="http://schemas.openxmlformats.org/officeDocument/2006/relationships/slide" Target="slides/slide84.xml"/><Relationship Id="rId90" Type="http://schemas.openxmlformats.org/officeDocument/2006/relationships/slide" Target="slides/slide83.xml"/><Relationship Id="rId93" Type="http://schemas.openxmlformats.org/officeDocument/2006/relationships/slide" Target="slides/slide86.xml"/><Relationship Id="rId92" Type="http://schemas.openxmlformats.org/officeDocument/2006/relationships/slide" Target="slides/slide85.xml"/><Relationship Id="rId118" Type="http://schemas.openxmlformats.org/officeDocument/2006/relationships/slide" Target="slides/slide111.xml"/><Relationship Id="rId117" Type="http://schemas.openxmlformats.org/officeDocument/2006/relationships/slide" Target="slides/slide110.xml"/><Relationship Id="rId116" Type="http://schemas.openxmlformats.org/officeDocument/2006/relationships/slide" Target="slides/slide109.xml"/><Relationship Id="rId115" Type="http://schemas.openxmlformats.org/officeDocument/2006/relationships/slide" Target="slides/slide108.xml"/><Relationship Id="rId119" Type="http://schemas.openxmlformats.org/officeDocument/2006/relationships/slide" Target="slides/slide112.xml"/><Relationship Id="rId15" Type="http://schemas.openxmlformats.org/officeDocument/2006/relationships/slide" Target="slides/slide8.xml"/><Relationship Id="rId110" Type="http://schemas.openxmlformats.org/officeDocument/2006/relationships/slide" Target="slides/slide103.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14" Type="http://schemas.openxmlformats.org/officeDocument/2006/relationships/slide" Target="slides/slide107.xml"/><Relationship Id="rId18" Type="http://schemas.openxmlformats.org/officeDocument/2006/relationships/slide" Target="slides/slide11.xml"/><Relationship Id="rId113" Type="http://schemas.openxmlformats.org/officeDocument/2006/relationships/slide" Target="slides/slide106.xml"/><Relationship Id="rId112" Type="http://schemas.openxmlformats.org/officeDocument/2006/relationships/slide" Target="slides/slide105.xml"/><Relationship Id="rId111" Type="http://schemas.openxmlformats.org/officeDocument/2006/relationships/slide" Target="slides/slide104.xml"/><Relationship Id="rId84" Type="http://schemas.openxmlformats.org/officeDocument/2006/relationships/slide" Target="slides/slide77.xml"/><Relationship Id="rId83" Type="http://schemas.openxmlformats.org/officeDocument/2006/relationships/slide" Target="slides/slide76.xml"/><Relationship Id="rId86" Type="http://schemas.openxmlformats.org/officeDocument/2006/relationships/slide" Target="slides/slide79.xml"/><Relationship Id="rId85" Type="http://schemas.openxmlformats.org/officeDocument/2006/relationships/slide" Target="slides/slide78.xml"/><Relationship Id="rId88" Type="http://schemas.openxmlformats.org/officeDocument/2006/relationships/slide" Target="slides/slide81.xml"/><Relationship Id="rId150" Type="http://schemas.openxmlformats.org/officeDocument/2006/relationships/slide" Target="slides/slide143.xml"/><Relationship Id="rId87" Type="http://schemas.openxmlformats.org/officeDocument/2006/relationships/slide" Target="slides/slide80.xml"/><Relationship Id="rId89" Type="http://schemas.openxmlformats.org/officeDocument/2006/relationships/slide" Target="slides/slide82.xml"/><Relationship Id="rId80" Type="http://schemas.openxmlformats.org/officeDocument/2006/relationships/slide" Target="slides/slide73.xml"/><Relationship Id="rId82" Type="http://schemas.openxmlformats.org/officeDocument/2006/relationships/slide" Target="slides/slide75.xml"/><Relationship Id="rId81" Type="http://schemas.openxmlformats.org/officeDocument/2006/relationships/slide" Target="slides/slide74.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149" Type="http://schemas.openxmlformats.org/officeDocument/2006/relationships/slide" Target="slides/slide142.xml"/><Relationship Id="rId4" Type="http://schemas.openxmlformats.org/officeDocument/2006/relationships/commentAuthors" Target="commentAuthors.xml"/><Relationship Id="rId148" Type="http://schemas.openxmlformats.org/officeDocument/2006/relationships/slide" Target="slides/slide141.xml"/><Relationship Id="rId9" Type="http://schemas.openxmlformats.org/officeDocument/2006/relationships/slide" Target="slides/slide2.xml"/><Relationship Id="rId143" Type="http://schemas.openxmlformats.org/officeDocument/2006/relationships/slide" Target="slides/slide136.xml"/><Relationship Id="rId142" Type="http://schemas.openxmlformats.org/officeDocument/2006/relationships/slide" Target="slides/slide135.xml"/><Relationship Id="rId141" Type="http://schemas.openxmlformats.org/officeDocument/2006/relationships/slide" Target="slides/slide134.xml"/><Relationship Id="rId140" Type="http://schemas.openxmlformats.org/officeDocument/2006/relationships/slide" Target="slides/slide133.xml"/><Relationship Id="rId5" Type="http://schemas.openxmlformats.org/officeDocument/2006/relationships/slideMaster" Target="slideMasters/slideMaster1.xml"/><Relationship Id="rId147" Type="http://schemas.openxmlformats.org/officeDocument/2006/relationships/slide" Target="slides/slide140.xml"/><Relationship Id="rId6" Type="http://schemas.openxmlformats.org/officeDocument/2006/relationships/slideMaster" Target="slideMasters/slideMaster2.xml"/><Relationship Id="rId146" Type="http://schemas.openxmlformats.org/officeDocument/2006/relationships/slide" Target="slides/slide139.xml"/><Relationship Id="rId7" Type="http://schemas.openxmlformats.org/officeDocument/2006/relationships/notesMaster" Target="notesMasters/notesMaster1.xml"/><Relationship Id="rId145" Type="http://schemas.openxmlformats.org/officeDocument/2006/relationships/slide" Target="slides/slide138.xml"/><Relationship Id="rId8" Type="http://schemas.openxmlformats.org/officeDocument/2006/relationships/slide" Target="slides/slide1.xml"/><Relationship Id="rId144" Type="http://schemas.openxmlformats.org/officeDocument/2006/relationships/slide" Target="slides/slide137.xml"/><Relationship Id="rId73" Type="http://schemas.openxmlformats.org/officeDocument/2006/relationships/slide" Target="slides/slide66.xml"/><Relationship Id="rId72" Type="http://schemas.openxmlformats.org/officeDocument/2006/relationships/slide" Target="slides/slide65.xml"/><Relationship Id="rId75" Type="http://schemas.openxmlformats.org/officeDocument/2006/relationships/slide" Target="slides/slide68.xml"/><Relationship Id="rId74" Type="http://schemas.openxmlformats.org/officeDocument/2006/relationships/slide" Target="slides/slide67.xml"/><Relationship Id="rId77" Type="http://schemas.openxmlformats.org/officeDocument/2006/relationships/slide" Target="slides/slide70.xml"/><Relationship Id="rId76" Type="http://schemas.openxmlformats.org/officeDocument/2006/relationships/slide" Target="slides/slide69.xml"/><Relationship Id="rId79" Type="http://schemas.openxmlformats.org/officeDocument/2006/relationships/slide" Target="slides/slide72.xml"/><Relationship Id="rId78" Type="http://schemas.openxmlformats.org/officeDocument/2006/relationships/slide" Target="slides/slide71.xml"/><Relationship Id="rId71" Type="http://schemas.openxmlformats.org/officeDocument/2006/relationships/slide" Target="slides/slide64.xml"/><Relationship Id="rId70" Type="http://schemas.openxmlformats.org/officeDocument/2006/relationships/slide" Target="slides/slide63.xml"/><Relationship Id="rId139" Type="http://schemas.openxmlformats.org/officeDocument/2006/relationships/slide" Target="slides/slide132.xml"/><Relationship Id="rId138" Type="http://schemas.openxmlformats.org/officeDocument/2006/relationships/slide" Target="slides/slide131.xml"/><Relationship Id="rId137" Type="http://schemas.openxmlformats.org/officeDocument/2006/relationships/slide" Target="slides/slide130.xml"/><Relationship Id="rId132" Type="http://schemas.openxmlformats.org/officeDocument/2006/relationships/slide" Target="slides/slide125.xml"/><Relationship Id="rId131" Type="http://schemas.openxmlformats.org/officeDocument/2006/relationships/slide" Target="slides/slide124.xml"/><Relationship Id="rId130" Type="http://schemas.openxmlformats.org/officeDocument/2006/relationships/slide" Target="slides/slide123.xml"/><Relationship Id="rId136" Type="http://schemas.openxmlformats.org/officeDocument/2006/relationships/slide" Target="slides/slide129.xml"/><Relationship Id="rId135" Type="http://schemas.openxmlformats.org/officeDocument/2006/relationships/slide" Target="slides/slide128.xml"/><Relationship Id="rId134" Type="http://schemas.openxmlformats.org/officeDocument/2006/relationships/slide" Target="slides/slide127.xml"/><Relationship Id="rId133" Type="http://schemas.openxmlformats.org/officeDocument/2006/relationships/slide" Target="slides/slide126.xml"/><Relationship Id="rId62" Type="http://schemas.openxmlformats.org/officeDocument/2006/relationships/slide" Target="slides/slide55.xml"/><Relationship Id="rId61" Type="http://schemas.openxmlformats.org/officeDocument/2006/relationships/slide" Target="slides/slide54.xml"/><Relationship Id="rId64" Type="http://schemas.openxmlformats.org/officeDocument/2006/relationships/slide" Target="slides/slide57.xml"/><Relationship Id="rId63" Type="http://schemas.openxmlformats.org/officeDocument/2006/relationships/slide" Target="slides/slide56.xml"/><Relationship Id="rId66" Type="http://schemas.openxmlformats.org/officeDocument/2006/relationships/slide" Target="slides/slide59.xml"/><Relationship Id="rId172" Type="http://schemas.openxmlformats.org/officeDocument/2006/relationships/font" Target="fonts/Poppins-boldItalic.fntdata"/><Relationship Id="rId65" Type="http://schemas.openxmlformats.org/officeDocument/2006/relationships/slide" Target="slides/slide58.xml"/><Relationship Id="rId171" Type="http://schemas.openxmlformats.org/officeDocument/2006/relationships/font" Target="fonts/Poppins-italic.fntdata"/><Relationship Id="rId68" Type="http://schemas.openxmlformats.org/officeDocument/2006/relationships/slide" Target="slides/slide61.xml"/><Relationship Id="rId170" Type="http://schemas.openxmlformats.org/officeDocument/2006/relationships/font" Target="fonts/Poppins-bold.fntdata"/><Relationship Id="rId67" Type="http://schemas.openxmlformats.org/officeDocument/2006/relationships/slide" Target="slides/slide60.xml"/><Relationship Id="rId60" Type="http://schemas.openxmlformats.org/officeDocument/2006/relationships/slide" Target="slides/slide53.xml"/><Relationship Id="rId165" Type="http://schemas.openxmlformats.org/officeDocument/2006/relationships/font" Target="fonts/PalanquinMedium-regular.fntdata"/><Relationship Id="rId69" Type="http://schemas.openxmlformats.org/officeDocument/2006/relationships/slide" Target="slides/slide62.xml"/><Relationship Id="rId164" Type="http://schemas.openxmlformats.org/officeDocument/2006/relationships/slide" Target="slides/slide157.xml"/><Relationship Id="rId163" Type="http://schemas.openxmlformats.org/officeDocument/2006/relationships/slide" Target="slides/slide156.xml"/><Relationship Id="rId162" Type="http://schemas.openxmlformats.org/officeDocument/2006/relationships/slide" Target="slides/slide155.xml"/><Relationship Id="rId169" Type="http://schemas.openxmlformats.org/officeDocument/2006/relationships/font" Target="fonts/Poppins-regular.fntdata"/><Relationship Id="rId168" Type="http://schemas.openxmlformats.org/officeDocument/2006/relationships/font" Target="fonts/PalanquinDark-bold.fntdata"/><Relationship Id="rId167" Type="http://schemas.openxmlformats.org/officeDocument/2006/relationships/font" Target="fonts/PalanquinDark-regular.fntdata"/><Relationship Id="rId166" Type="http://schemas.openxmlformats.org/officeDocument/2006/relationships/font" Target="fonts/PalanquinMedium-bold.fntdata"/><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55" Type="http://schemas.openxmlformats.org/officeDocument/2006/relationships/slide" Target="slides/slide48.xml"/><Relationship Id="rId161" Type="http://schemas.openxmlformats.org/officeDocument/2006/relationships/slide" Target="slides/slide154.xml"/><Relationship Id="rId54" Type="http://schemas.openxmlformats.org/officeDocument/2006/relationships/slide" Target="slides/slide47.xml"/><Relationship Id="rId160" Type="http://schemas.openxmlformats.org/officeDocument/2006/relationships/slide" Target="slides/slide153.xml"/><Relationship Id="rId57" Type="http://schemas.openxmlformats.org/officeDocument/2006/relationships/slide" Target="slides/slide50.xml"/><Relationship Id="rId56" Type="http://schemas.openxmlformats.org/officeDocument/2006/relationships/slide" Target="slides/slide49.xml"/><Relationship Id="rId159" Type="http://schemas.openxmlformats.org/officeDocument/2006/relationships/slide" Target="slides/slide152.xml"/><Relationship Id="rId59" Type="http://schemas.openxmlformats.org/officeDocument/2006/relationships/slide" Target="slides/slide52.xml"/><Relationship Id="rId154" Type="http://schemas.openxmlformats.org/officeDocument/2006/relationships/slide" Target="slides/slide147.xml"/><Relationship Id="rId58" Type="http://schemas.openxmlformats.org/officeDocument/2006/relationships/slide" Target="slides/slide51.xml"/><Relationship Id="rId153" Type="http://schemas.openxmlformats.org/officeDocument/2006/relationships/slide" Target="slides/slide146.xml"/><Relationship Id="rId152" Type="http://schemas.openxmlformats.org/officeDocument/2006/relationships/slide" Target="slides/slide145.xml"/><Relationship Id="rId151" Type="http://schemas.openxmlformats.org/officeDocument/2006/relationships/slide" Target="slides/slide144.xml"/><Relationship Id="rId158" Type="http://schemas.openxmlformats.org/officeDocument/2006/relationships/slide" Target="slides/slide151.xml"/><Relationship Id="rId157" Type="http://schemas.openxmlformats.org/officeDocument/2006/relationships/slide" Target="slides/slide150.xml"/><Relationship Id="rId156" Type="http://schemas.openxmlformats.org/officeDocument/2006/relationships/slide" Target="slides/slide149.xml"/><Relationship Id="rId155" Type="http://schemas.openxmlformats.org/officeDocument/2006/relationships/slide" Target="slides/slide148.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4-03-20T13:49:33.229">
    <p:pos x="484" y="496"/>
    <p:text>On pourra aussi intégrer des éléments juridiques ici (sur pourquoi faire un mandat)</p:text>
    <p:extLst>
      <p:ext uri="{C676402C-5697-4E1C-873F-D02D1690AC5C}">
        <p15:threadingInfo timeZoneBias="0"/>
      </p:ext>
      <p:ext uri="http://customooxmlschemas.google.com/">
        <go:slidesCustomData xmlns:go="http://customooxmlschemas.google.com/" commentPostId="AAABfHlTIao"/>
      </p:ext>
    </p:extLs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4-03-20T13:51:26.257">
    <p:pos x="894" y="163"/>
    <p:text>Si c'est possible de rajouter une question, on pourrait avoir à la suite "Dans quelles situations doit-on faire un mandat" (on a des éléments de réponse également dans le doc juridique)</p:text>
    <p:extLst>
      <p:ext uri="{C676402C-5697-4E1C-873F-D02D1690AC5C}">
        <p15:threadingInfo timeZoneBias="0"/>
      </p:ext>
      <p:ext uri="http://customooxmlschemas.google.com/">
        <go:slidesCustomData xmlns:go="http://customooxmlschemas.google.com/" commentPostId="AAABfHt0kHE"/>
      </p:ext>
    </p:extLst>
  </p:cm>
</p:cmLst>
</file>

<file path=ppt/comments/comment3.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3" dt="2024-03-20T13:56:50.556">
    <p:pos x="520" y="162"/>
    <p:text>Ajouter peut-être les fiches tangibles à destination des usagers et leurs traductions ?</p:text>
    <p:extLst>
      <p:ext uri="{C676402C-5697-4E1C-873F-D02D1690AC5C}">
        <p15:threadingInfo timeZoneBias="0"/>
      </p:ext>
      <p:ext uri="http://customooxmlschemas.google.com/">
        <go:slidesCustomData xmlns:go="http://customooxmlschemas.google.com/" commentPostId="AAABfHt0kHM"/>
      </p:ext>
    </p:extLst>
  </p:cm>
</p:cmLst>
</file>

<file path=ppt/comments/comment4.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4" dt="2024-03-20T14:00:36.448">
    <p:pos x="520" y="162"/>
    <p:text>Je pense que c'est un peut trop technique comme modélisation, est-ce qu'on peut pas formaliser ça en parcours plutôt ?</p:text>
    <p:extLst>
      <p:ext uri="{C676402C-5697-4E1C-873F-D02D1690AC5C}">
        <p15:threadingInfo timeZoneBias="0"/>
      </p:ext>
      <p:ext uri="http://customooxmlschemas.google.com/">
        <go:slidesCustomData xmlns:go="http://customooxmlschemas.google.com/" commentPostId="AAABfHt0kG8"/>
      </p:ext>
    </p:extLst>
  </p:cm>
</p:cmLst>
</file>

<file path=ppt/comments/comment5.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5" dt="2024-03-20T14:00:36.448">
    <p:pos x="520" y="162"/>
    <p:text>Je pense que c'est un peut trop technique comme modélisation, est-ce qu'on peut pas formaliser ça en parcours plutôt ?</p:text>
    <p:extLst>
      <p:ext uri="{C676402C-5697-4E1C-873F-D02D1690AC5C}">
        <p15:threadingInfo timeZoneBias="0"/>
      </p:ext>
      <p:ext uri="http://customooxmlschemas.google.com/">
        <go:slidesCustomData xmlns:go="http://customooxmlschemas.google.com/" commentPostId="AAABfHt0kHA"/>
      </p:ext>
    </p:extLst>
  </p:cm>
</p:cmLst>
</file>

<file path=ppt/comments/comment6.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6" dt="2024-09-20T11:47:55.924">
    <p:pos x="1121" y="1376"/>
    <p:text>La démarche est pour Geneviève ou pour Martine ? (si c'est pour Geneviève via Martine, on ne peut pas utiliser AC)</p:text>
    <p:extLst>
      <p:ext uri="{C676402C-5697-4E1C-873F-D02D1690AC5C}">
        <p15:threadingInfo timeZoneBias="0"/>
      </p:ext>
      <p:ext uri="http://customooxmlschemas.google.com/">
        <go:slidesCustomData xmlns:go="http://customooxmlschemas.google.com/" commentPostId="AAABfHt0kHI"/>
      </p:ext>
    </p:extLst>
  </p:cm>
  <p:cm authorId="1" idx="1" dt="2024-09-20T11:47:55.924">
    <p:pos x="1121" y="1376"/>
    <p:text>effectivement, je dirai que le plus simple c'est un aidant qui va à l'EHPAD et on enlève dans cette mise en situation la question de la fille</p:text>
    <p:extLst>
      <p:ext uri="{C676402C-5697-4E1C-873F-D02D1690AC5C}">
        <p15:threadingInfo timeZoneBias="0"/>
      </p:ext>
      <p:ext uri="http://customooxmlschemas.google.com/">
        <go:slidesCustomData xmlns:go="http://customooxmlschemas.google.com/" commentPostId="AAABfHt0kGw"/>
      </p:ext>
    </p:extLst>
  </p:cm>
</p:cmLst>
</file>

<file path=ppt/comments/comment7.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2" idx="1" dt="2024-03-27T10:32:01.195">
    <p:pos x="254" y="218"/>
    <p:text>Oui, tout le module "À la place de" qui est de la mise en situation se fera avec le bac à sable</p:text>
    <p:extLst>
      <p:ext uri="{C676402C-5697-4E1C-873F-D02D1690AC5C}">
        <p15:threadingInfo timeZoneBias="0"/>
      </p:ext>
      <p:ext uri="http://customooxmlschemas.google.com/">
        <go:slidesCustomData xmlns:go="http://customooxmlschemas.google.com/" commentPostId="AAABfHt0kG0"/>
      </p:ext>
    </p:extLst>
  </p:cm>
  <p:cm authorId="0" idx="7" dt="2024-03-27T10:32:01.195">
    <p:pos x="254" y="218"/>
    <p:text>Est-ce qu'un temps de pratique sur le bac à sable est prévu avant le text Pix ?</p:text>
    <p:extLst>
      <p:ext uri="{C676402C-5697-4E1C-873F-D02D1690AC5C}">
        <p15:threadingInfo timeZoneBias="0"/>
      </p:ext>
      <p:ext uri="http://customooxmlschemas.google.com/">
        <go:slidesCustomData xmlns:go="http://customooxmlschemas.google.com/" commentPostId="AAABfHt0kG4"/>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g33d0a005fae_0_101:notes"/>
          <p:cNvSpPr/>
          <p:nvPr>
            <p:ph idx="2" type="sldImg"/>
          </p:nvPr>
        </p:nvSpPr>
        <p:spPr>
          <a:xfrm>
            <a:off x="73" y="0"/>
            <a:ext cx="1124700" cy="1125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4" name="Google Shape;54;g33d0a005fae_0_101:notes"/>
          <p:cNvSpPr txBox="1"/>
          <p:nvPr>
            <p:ph idx="1" type="body"/>
          </p:nvPr>
        </p:nvSpPr>
        <p:spPr>
          <a:xfrm>
            <a:off x="0" y="0"/>
            <a:ext cx="1500000" cy="1125000"/>
          </a:xfrm>
          <a:prstGeom prst="rect">
            <a:avLst/>
          </a:prstGeom>
          <a:noFill/>
          <a:ln>
            <a:noFill/>
          </a:ln>
        </p:spPr>
        <p:txBody>
          <a:bodyPr anchorCtr="0" anchor="t" bIns="20950" lIns="41900" spcFirstLastPara="1" rIns="41900" wrap="square" tIns="20950">
            <a:noAutofit/>
          </a:bodyPr>
          <a:lstStyle/>
          <a:p>
            <a:pPr indent="0" lvl="0" marL="0" marR="0" rtl="0" algn="l">
              <a:spcBef>
                <a:spcPts val="0"/>
              </a:spcBef>
              <a:spcAft>
                <a:spcPts val="0"/>
              </a:spcAft>
              <a:buNone/>
            </a:pPr>
            <a:r>
              <a:t/>
            </a:r>
            <a:endParaRPr sz="500">
              <a:solidFill>
                <a:schemeClr val="dk1"/>
              </a:solidFill>
              <a:latin typeface="Calibri"/>
              <a:ea typeface="Calibri"/>
              <a:cs typeface="Calibri"/>
              <a:sym typeface="Calibri"/>
            </a:endParaRPr>
          </a:p>
        </p:txBody>
      </p:sp>
      <p:sp>
        <p:nvSpPr>
          <p:cNvPr id="55" name="Google Shape;55;g33d0a005fae_0_101:notes"/>
          <p:cNvSpPr txBox="1"/>
          <p:nvPr>
            <p:ph idx="12" type="sldNum"/>
          </p:nvPr>
        </p:nvSpPr>
        <p:spPr>
          <a:xfrm>
            <a:off x="0" y="0"/>
            <a:ext cx="1500000" cy="1125000"/>
          </a:xfrm>
          <a:prstGeom prst="rect">
            <a:avLst/>
          </a:prstGeom>
          <a:noFill/>
          <a:ln>
            <a:noFill/>
          </a:ln>
        </p:spPr>
        <p:txBody>
          <a:bodyPr anchorCtr="0" anchor="t" bIns="20950" lIns="41900" spcFirstLastPara="1" rIns="41900" wrap="square" tIns="20950">
            <a:noAutofit/>
          </a:bodyPr>
          <a:lstStyle/>
          <a:p>
            <a:pPr indent="0" lvl="0" marL="0" marR="0" rtl="0" algn="l">
              <a:spcBef>
                <a:spcPts val="0"/>
              </a:spcBef>
              <a:spcAft>
                <a:spcPts val="0"/>
              </a:spcAft>
              <a:buNone/>
            </a:pPr>
            <a:fld id="{00000000-1234-1234-1234-123412341234}" type="slidenum">
              <a:rPr b="0" i="0" lang="fr" sz="800" u="none" cap="none" strike="noStrike">
                <a:solidFill>
                  <a:schemeClr val="dk1"/>
                </a:solidFill>
                <a:latin typeface="Calibri"/>
                <a:ea typeface="Calibri"/>
                <a:cs typeface="Calibri"/>
                <a:sym typeface="Calibri"/>
              </a:rPr>
              <a:t>‹#›</a:t>
            </a:fld>
            <a:endParaRPr sz="80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2" name="Google Shape;22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2" name="Shape 1682"/>
        <p:cNvGrpSpPr/>
        <p:nvPr/>
      </p:nvGrpSpPr>
      <p:grpSpPr>
        <a:xfrm>
          <a:off x="0" y="0"/>
          <a:ext cx="0" cy="0"/>
          <a:chOff x="0" y="0"/>
          <a:chExt cx="0" cy="0"/>
        </a:xfrm>
      </p:grpSpPr>
      <p:sp>
        <p:nvSpPr>
          <p:cNvPr id="1683" name="Google Shape;1683;p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4" name="Google Shape;1684;p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9" name="Shape 1689"/>
        <p:cNvGrpSpPr/>
        <p:nvPr/>
      </p:nvGrpSpPr>
      <p:grpSpPr>
        <a:xfrm>
          <a:off x="0" y="0"/>
          <a:ext cx="0" cy="0"/>
          <a:chOff x="0" y="0"/>
          <a:chExt cx="0" cy="0"/>
        </a:xfrm>
      </p:grpSpPr>
      <p:sp>
        <p:nvSpPr>
          <p:cNvPr id="1690" name="Google Shape;1690;p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91" name="Google Shape;1691;p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7" name="Shape 1697"/>
        <p:cNvGrpSpPr/>
        <p:nvPr/>
      </p:nvGrpSpPr>
      <p:grpSpPr>
        <a:xfrm>
          <a:off x="0" y="0"/>
          <a:ext cx="0" cy="0"/>
          <a:chOff x="0" y="0"/>
          <a:chExt cx="0" cy="0"/>
        </a:xfrm>
      </p:grpSpPr>
      <p:sp>
        <p:nvSpPr>
          <p:cNvPr id="1698" name="Google Shape;1698;g33bd7f4f20c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99" name="Google Shape;1699;g33bd7f4f20c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8" name="Shape 1718"/>
        <p:cNvGrpSpPr/>
        <p:nvPr/>
      </p:nvGrpSpPr>
      <p:grpSpPr>
        <a:xfrm>
          <a:off x="0" y="0"/>
          <a:ext cx="0" cy="0"/>
          <a:chOff x="0" y="0"/>
          <a:chExt cx="0" cy="0"/>
        </a:xfrm>
      </p:grpSpPr>
      <p:sp>
        <p:nvSpPr>
          <p:cNvPr id="1719" name="Google Shape;1719;g33bd7f4f20c_0_4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20" name="Google Shape;1720;g33bd7f4f20c_0_4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9" name="Shape 1739"/>
        <p:cNvGrpSpPr/>
        <p:nvPr/>
      </p:nvGrpSpPr>
      <p:grpSpPr>
        <a:xfrm>
          <a:off x="0" y="0"/>
          <a:ext cx="0" cy="0"/>
          <a:chOff x="0" y="0"/>
          <a:chExt cx="0" cy="0"/>
        </a:xfrm>
      </p:grpSpPr>
      <p:sp>
        <p:nvSpPr>
          <p:cNvPr id="1740" name="Google Shape;1740;g33bd7f4f20c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41" name="Google Shape;1741;g33bd7f4f20c_0_2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0" name="Shape 1760"/>
        <p:cNvGrpSpPr/>
        <p:nvPr/>
      </p:nvGrpSpPr>
      <p:grpSpPr>
        <a:xfrm>
          <a:off x="0" y="0"/>
          <a:ext cx="0" cy="0"/>
          <a:chOff x="0" y="0"/>
          <a:chExt cx="0" cy="0"/>
        </a:xfrm>
      </p:grpSpPr>
      <p:sp>
        <p:nvSpPr>
          <p:cNvPr id="1761" name="Google Shape;1761;g33bd7f4f20c_0_4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62" name="Google Shape;1762;g33bd7f4f20c_0_4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1" name="Shape 1781"/>
        <p:cNvGrpSpPr/>
        <p:nvPr/>
      </p:nvGrpSpPr>
      <p:grpSpPr>
        <a:xfrm>
          <a:off x="0" y="0"/>
          <a:ext cx="0" cy="0"/>
          <a:chOff x="0" y="0"/>
          <a:chExt cx="0" cy="0"/>
        </a:xfrm>
      </p:grpSpPr>
      <p:sp>
        <p:nvSpPr>
          <p:cNvPr id="1782" name="Google Shape;1782;g33bd7f4f20c_0_2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83" name="Google Shape;1783;g33bd7f4f20c_0_2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2" name="Shape 1802"/>
        <p:cNvGrpSpPr/>
        <p:nvPr/>
      </p:nvGrpSpPr>
      <p:grpSpPr>
        <a:xfrm>
          <a:off x="0" y="0"/>
          <a:ext cx="0" cy="0"/>
          <a:chOff x="0" y="0"/>
          <a:chExt cx="0" cy="0"/>
        </a:xfrm>
      </p:grpSpPr>
      <p:sp>
        <p:nvSpPr>
          <p:cNvPr id="1803" name="Google Shape;1803;g33bd7f4f20c_0_4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04" name="Google Shape;1804;g33bd7f4f20c_0_4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3" name="Shape 1823"/>
        <p:cNvGrpSpPr/>
        <p:nvPr/>
      </p:nvGrpSpPr>
      <p:grpSpPr>
        <a:xfrm>
          <a:off x="0" y="0"/>
          <a:ext cx="0" cy="0"/>
          <a:chOff x="0" y="0"/>
          <a:chExt cx="0" cy="0"/>
        </a:xfrm>
      </p:grpSpPr>
      <p:sp>
        <p:nvSpPr>
          <p:cNvPr id="1824" name="Google Shape;1824;g33bd7f4f20c_0_2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5" name="Google Shape;1825;g33bd7f4f20c_0_2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9" name="Shape 1859"/>
        <p:cNvGrpSpPr/>
        <p:nvPr/>
      </p:nvGrpSpPr>
      <p:grpSpPr>
        <a:xfrm>
          <a:off x="0" y="0"/>
          <a:ext cx="0" cy="0"/>
          <a:chOff x="0" y="0"/>
          <a:chExt cx="0" cy="0"/>
        </a:xfrm>
      </p:grpSpPr>
      <p:sp>
        <p:nvSpPr>
          <p:cNvPr id="1860" name="Google Shape;1860;g33bd7f4f20c_0_5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61" name="Google Shape;1861;g33bd7f4f20c_0_5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10: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0" name="Google Shape;230;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5" name="Shape 1895"/>
        <p:cNvGrpSpPr/>
        <p:nvPr/>
      </p:nvGrpSpPr>
      <p:grpSpPr>
        <a:xfrm>
          <a:off x="0" y="0"/>
          <a:ext cx="0" cy="0"/>
          <a:chOff x="0" y="0"/>
          <a:chExt cx="0" cy="0"/>
        </a:xfrm>
      </p:grpSpPr>
      <p:sp>
        <p:nvSpPr>
          <p:cNvPr id="1896" name="Google Shape;1896;g33bd7f4f20c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97" name="Google Shape;1897;g33bd7f4f20c_0_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3" name="Shape 1913"/>
        <p:cNvGrpSpPr/>
        <p:nvPr/>
      </p:nvGrpSpPr>
      <p:grpSpPr>
        <a:xfrm>
          <a:off x="0" y="0"/>
          <a:ext cx="0" cy="0"/>
          <a:chOff x="0" y="0"/>
          <a:chExt cx="0" cy="0"/>
        </a:xfrm>
      </p:grpSpPr>
      <p:sp>
        <p:nvSpPr>
          <p:cNvPr id="1914" name="Google Shape;1914;g33bd7f4f20c_0_5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15" name="Google Shape;1915;g33bd7f4f20c_0_5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1" name="Shape 1931"/>
        <p:cNvGrpSpPr/>
        <p:nvPr/>
      </p:nvGrpSpPr>
      <p:grpSpPr>
        <a:xfrm>
          <a:off x="0" y="0"/>
          <a:ext cx="0" cy="0"/>
          <a:chOff x="0" y="0"/>
          <a:chExt cx="0" cy="0"/>
        </a:xfrm>
      </p:grpSpPr>
      <p:sp>
        <p:nvSpPr>
          <p:cNvPr id="1932" name="Google Shape;1932;g33bd7f4f20c_0_3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33" name="Google Shape;1933;g33bd7f4f20c_0_3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5" name="Shape 1955"/>
        <p:cNvGrpSpPr/>
        <p:nvPr/>
      </p:nvGrpSpPr>
      <p:grpSpPr>
        <a:xfrm>
          <a:off x="0" y="0"/>
          <a:ext cx="0" cy="0"/>
          <a:chOff x="0" y="0"/>
          <a:chExt cx="0" cy="0"/>
        </a:xfrm>
      </p:grpSpPr>
      <p:sp>
        <p:nvSpPr>
          <p:cNvPr id="1956" name="Google Shape;1956;g33d0a005fae_0_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57" name="Google Shape;1957;g33d0a005fae_0_20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9" name="Shape 1979"/>
        <p:cNvGrpSpPr/>
        <p:nvPr/>
      </p:nvGrpSpPr>
      <p:grpSpPr>
        <a:xfrm>
          <a:off x="0" y="0"/>
          <a:ext cx="0" cy="0"/>
          <a:chOff x="0" y="0"/>
          <a:chExt cx="0" cy="0"/>
        </a:xfrm>
      </p:grpSpPr>
      <p:sp>
        <p:nvSpPr>
          <p:cNvPr id="1980" name="Google Shape;1980;g33bd7f4f20c_0_3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81" name="Google Shape;1981;g33bd7f4f20c_0_3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5" name="Shape 2015"/>
        <p:cNvGrpSpPr/>
        <p:nvPr/>
      </p:nvGrpSpPr>
      <p:grpSpPr>
        <a:xfrm>
          <a:off x="0" y="0"/>
          <a:ext cx="0" cy="0"/>
          <a:chOff x="0" y="0"/>
          <a:chExt cx="0" cy="0"/>
        </a:xfrm>
      </p:grpSpPr>
      <p:sp>
        <p:nvSpPr>
          <p:cNvPr id="2016" name="Google Shape;2016;g33bd7f4f20c_0_5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17" name="Google Shape;2017;g33bd7f4f20c_0_5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1" name="Shape 2051"/>
        <p:cNvGrpSpPr/>
        <p:nvPr/>
      </p:nvGrpSpPr>
      <p:grpSpPr>
        <a:xfrm>
          <a:off x="0" y="0"/>
          <a:ext cx="0" cy="0"/>
          <a:chOff x="0" y="0"/>
          <a:chExt cx="0" cy="0"/>
        </a:xfrm>
      </p:grpSpPr>
      <p:sp>
        <p:nvSpPr>
          <p:cNvPr id="2052" name="Google Shape;2052;g33bd7f4f20c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53" name="Google Shape;2053;g33bd7f4f20c_0_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3" name="Shape 2063"/>
        <p:cNvGrpSpPr/>
        <p:nvPr/>
      </p:nvGrpSpPr>
      <p:grpSpPr>
        <a:xfrm>
          <a:off x="0" y="0"/>
          <a:ext cx="0" cy="0"/>
          <a:chOff x="0" y="0"/>
          <a:chExt cx="0" cy="0"/>
        </a:xfrm>
      </p:grpSpPr>
      <p:sp>
        <p:nvSpPr>
          <p:cNvPr id="2064" name="Google Shape;2064;g33bd7f4f20c_0_5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65" name="Google Shape;2065;g33bd7f4f20c_0_5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5" name="Shape 2075"/>
        <p:cNvGrpSpPr/>
        <p:nvPr/>
      </p:nvGrpSpPr>
      <p:grpSpPr>
        <a:xfrm>
          <a:off x="0" y="0"/>
          <a:ext cx="0" cy="0"/>
          <a:chOff x="0" y="0"/>
          <a:chExt cx="0" cy="0"/>
        </a:xfrm>
      </p:grpSpPr>
      <p:sp>
        <p:nvSpPr>
          <p:cNvPr id="2076" name="Google Shape;2076;g33bd7f4f20c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77" name="Google Shape;2077;g33bd7f4f20c_0_1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7" name="Shape 2117"/>
        <p:cNvGrpSpPr/>
        <p:nvPr/>
      </p:nvGrpSpPr>
      <p:grpSpPr>
        <a:xfrm>
          <a:off x="0" y="0"/>
          <a:ext cx="0" cy="0"/>
          <a:chOff x="0" y="0"/>
          <a:chExt cx="0" cy="0"/>
        </a:xfrm>
      </p:grpSpPr>
      <p:sp>
        <p:nvSpPr>
          <p:cNvPr id="2118" name="Google Shape;2118;g33bd7f4f20c_0_6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19" name="Google Shape;2119;g33bd7f4f20c_0_6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7" name="Google Shape;247;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9" name="Shape 2159"/>
        <p:cNvGrpSpPr/>
        <p:nvPr/>
      </p:nvGrpSpPr>
      <p:grpSpPr>
        <a:xfrm>
          <a:off x="0" y="0"/>
          <a:ext cx="0" cy="0"/>
          <a:chOff x="0" y="0"/>
          <a:chExt cx="0" cy="0"/>
        </a:xfrm>
      </p:grpSpPr>
      <p:sp>
        <p:nvSpPr>
          <p:cNvPr id="2160" name="Google Shape;2160;p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61" name="Google Shape;2161;p10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6" name="Shape 2166"/>
        <p:cNvGrpSpPr/>
        <p:nvPr/>
      </p:nvGrpSpPr>
      <p:grpSpPr>
        <a:xfrm>
          <a:off x="0" y="0"/>
          <a:ext cx="0" cy="0"/>
          <a:chOff x="0" y="0"/>
          <a:chExt cx="0" cy="0"/>
        </a:xfrm>
      </p:grpSpPr>
      <p:sp>
        <p:nvSpPr>
          <p:cNvPr id="2167" name="Google Shape;2167;p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68" name="Google Shape;2168;p1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4" name="Shape 2174"/>
        <p:cNvGrpSpPr/>
        <p:nvPr/>
      </p:nvGrpSpPr>
      <p:grpSpPr>
        <a:xfrm>
          <a:off x="0" y="0"/>
          <a:ext cx="0" cy="0"/>
          <a:chOff x="0" y="0"/>
          <a:chExt cx="0" cy="0"/>
        </a:xfrm>
      </p:grpSpPr>
      <p:sp>
        <p:nvSpPr>
          <p:cNvPr id="2175" name="Google Shape;2175;p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76" name="Google Shape;2176;p1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3" name="Shape 2183"/>
        <p:cNvGrpSpPr/>
        <p:nvPr/>
      </p:nvGrpSpPr>
      <p:grpSpPr>
        <a:xfrm>
          <a:off x="0" y="0"/>
          <a:ext cx="0" cy="0"/>
          <a:chOff x="0" y="0"/>
          <a:chExt cx="0" cy="0"/>
        </a:xfrm>
      </p:grpSpPr>
      <p:sp>
        <p:nvSpPr>
          <p:cNvPr id="2184" name="Google Shape;2184;p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85" name="Google Shape;2185;p10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1" name="Shape 2191"/>
        <p:cNvGrpSpPr/>
        <p:nvPr/>
      </p:nvGrpSpPr>
      <p:grpSpPr>
        <a:xfrm>
          <a:off x="0" y="0"/>
          <a:ext cx="0" cy="0"/>
          <a:chOff x="0" y="0"/>
          <a:chExt cx="0" cy="0"/>
        </a:xfrm>
      </p:grpSpPr>
      <p:sp>
        <p:nvSpPr>
          <p:cNvPr id="2192" name="Google Shape;2192;p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93" name="Google Shape;2193;p1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2" name="Shape 2202"/>
        <p:cNvGrpSpPr/>
        <p:nvPr/>
      </p:nvGrpSpPr>
      <p:grpSpPr>
        <a:xfrm>
          <a:off x="0" y="0"/>
          <a:ext cx="0" cy="0"/>
          <a:chOff x="0" y="0"/>
          <a:chExt cx="0" cy="0"/>
        </a:xfrm>
      </p:grpSpPr>
      <p:sp>
        <p:nvSpPr>
          <p:cNvPr id="2203" name="Google Shape;2203;p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04" name="Google Shape;2204;p1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3" name="Shape 2213"/>
        <p:cNvGrpSpPr/>
        <p:nvPr/>
      </p:nvGrpSpPr>
      <p:grpSpPr>
        <a:xfrm>
          <a:off x="0" y="0"/>
          <a:ext cx="0" cy="0"/>
          <a:chOff x="0" y="0"/>
          <a:chExt cx="0" cy="0"/>
        </a:xfrm>
      </p:grpSpPr>
      <p:sp>
        <p:nvSpPr>
          <p:cNvPr id="2214" name="Google Shape;2214;p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15" name="Google Shape;2215;p1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2" name="Shape 2222"/>
        <p:cNvGrpSpPr/>
        <p:nvPr/>
      </p:nvGrpSpPr>
      <p:grpSpPr>
        <a:xfrm>
          <a:off x="0" y="0"/>
          <a:ext cx="0" cy="0"/>
          <a:chOff x="0" y="0"/>
          <a:chExt cx="0" cy="0"/>
        </a:xfrm>
      </p:grpSpPr>
      <p:sp>
        <p:nvSpPr>
          <p:cNvPr id="2223" name="Google Shape;2223;p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24" name="Google Shape;2224;p1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9" name="Shape 2229"/>
        <p:cNvGrpSpPr/>
        <p:nvPr/>
      </p:nvGrpSpPr>
      <p:grpSpPr>
        <a:xfrm>
          <a:off x="0" y="0"/>
          <a:ext cx="0" cy="0"/>
          <a:chOff x="0" y="0"/>
          <a:chExt cx="0" cy="0"/>
        </a:xfrm>
      </p:grpSpPr>
      <p:sp>
        <p:nvSpPr>
          <p:cNvPr id="2230" name="Google Shape;2230;p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31" name="Google Shape;2231;p1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7" name="Shape 2237"/>
        <p:cNvGrpSpPr/>
        <p:nvPr/>
      </p:nvGrpSpPr>
      <p:grpSpPr>
        <a:xfrm>
          <a:off x="0" y="0"/>
          <a:ext cx="0" cy="0"/>
          <a:chOff x="0" y="0"/>
          <a:chExt cx="0" cy="0"/>
        </a:xfrm>
      </p:grpSpPr>
      <p:sp>
        <p:nvSpPr>
          <p:cNvPr id="2238" name="Google Shape;2238;p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39" name="Google Shape;2239;p1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7" name="Google Shape;257;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4" name="Shape 2244"/>
        <p:cNvGrpSpPr/>
        <p:nvPr/>
      </p:nvGrpSpPr>
      <p:grpSpPr>
        <a:xfrm>
          <a:off x="0" y="0"/>
          <a:ext cx="0" cy="0"/>
          <a:chOff x="0" y="0"/>
          <a:chExt cx="0" cy="0"/>
        </a:xfrm>
      </p:grpSpPr>
      <p:sp>
        <p:nvSpPr>
          <p:cNvPr id="2245" name="Google Shape;2245;p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46" name="Google Shape;2246;p1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2" name="Shape 2252"/>
        <p:cNvGrpSpPr/>
        <p:nvPr/>
      </p:nvGrpSpPr>
      <p:grpSpPr>
        <a:xfrm>
          <a:off x="0" y="0"/>
          <a:ext cx="0" cy="0"/>
          <a:chOff x="0" y="0"/>
          <a:chExt cx="0" cy="0"/>
        </a:xfrm>
      </p:grpSpPr>
      <p:sp>
        <p:nvSpPr>
          <p:cNvPr id="2253" name="Google Shape;2253;p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54" name="Google Shape;2254;p1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0" name="Shape 2260"/>
        <p:cNvGrpSpPr/>
        <p:nvPr/>
      </p:nvGrpSpPr>
      <p:grpSpPr>
        <a:xfrm>
          <a:off x="0" y="0"/>
          <a:ext cx="0" cy="0"/>
          <a:chOff x="0" y="0"/>
          <a:chExt cx="0" cy="0"/>
        </a:xfrm>
      </p:grpSpPr>
      <p:sp>
        <p:nvSpPr>
          <p:cNvPr id="2261" name="Google Shape;2261;p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62" name="Google Shape;2262;p1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8" name="Shape 2268"/>
        <p:cNvGrpSpPr/>
        <p:nvPr/>
      </p:nvGrpSpPr>
      <p:grpSpPr>
        <a:xfrm>
          <a:off x="0" y="0"/>
          <a:ext cx="0" cy="0"/>
          <a:chOff x="0" y="0"/>
          <a:chExt cx="0" cy="0"/>
        </a:xfrm>
      </p:grpSpPr>
      <p:sp>
        <p:nvSpPr>
          <p:cNvPr id="2269" name="Google Shape;2269;p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70" name="Google Shape;2270;p1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6" name="Shape 2276"/>
        <p:cNvGrpSpPr/>
        <p:nvPr/>
      </p:nvGrpSpPr>
      <p:grpSpPr>
        <a:xfrm>
          <a:off x="0" y="0"/>
          <a:ext cx="0" cy="0"/>
          <a:chOff x="0" y="0"/>
          <a:chExt cx="0" cy="0"/>
        </a:xfrm>
      </p:grpSpPr>
      <p:sp>
        <p:nvSpPr>
          <p:cNvPr id="2277" name="Google Shape;2277;p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78" name="Google Shape;2278;p1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4" name="Shape 2284"/>
        <p:cNvGrpSpPr/>
        <p:nvPr/>
      </p:nvGrpSpPr>
      <p:grpSpPr>
        <a:xfrm>
          <a:off x="0" y="0"/>
          <a:ext cx="0" cy="0"/>
          <a:chOff x="0" y="0"/>
          <a:chExt cx="0" cy="0"/>
        </a:xfrm>
      </p:grpSpPr>
      <p:sp>
        <p:nvSpPr>
          <p:cNvPr id="2285" name="Google Shape;2285;p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86" name="Google Shape;2286;p1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2" name="Shape 2292"/>
        <p:cNvGrpSpPr/>
        <p:nvPr/>
      </p:nvGrpSpPr>
      <p:grpSpPr>
        <a:xfrm>
          <a:off x="0" y="0"/>
          <a:ext cx="0" cy="0"/>
          <a:chOff x="0" y="0"/>
          <a:chExt cx="0" cy="0"/>
        </a:xfrm>
      </p:grpSpPr>
      <p:sp>
        <p:nvSpPr>
          <p:cNvPr id="2293" name="Google Shape;2293;p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94" name="Google Shape;2294;p1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0" name="Shape 2300"/>
        <p:cNvGrpSpPr/>
        <p:nvPr/>
      </p:nvGrpSpPr>
      <p:grpSpPr>
        <a:xfrm>
          <a:off x="0" y="0"/>
          <a:ext cx="0" cy="0"/>
          <a:chOff x="0" y="0"/>
          <a:chExt cx="0" cy="0"/>
        </a:xfrm>
      </p:grpSpPr>
      <p:sp>
        <p:nvSpPr>
          <p:cNvPr id="2301" name="Google Shape;2301;p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02" name="Google Shape;2302;p1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8" name="Shape 2308"/>
        <p:cNvGrpSpPr/>
        <p:nvPr/>
      </p:nvGrpSpPr>
      <p:grpSpPr>
        <a:xfrm>
          <a:off x="0" y="0"/>
          <a:ext cx="0" cy="0"/>
          <a:chOff x="0" y="0"/>
          <a:chExt cx="0" cy="0"/>
        </a:xfrm>
      </p:grpSpPr>
      <p:sp>
        <p:nvSpPr>
          <p:cNvPr id="2309" name="Google Shape;2309;p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0" name="Google Shape;2310;p1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6" name="Shape 2316"/>
        <p:cNvGrpSpPr/>
        <p:nvPr/>
      </p:nvGrpSpPr>
      <p:grpSpPr>
        <a:xfrm>
          <a:off x="0" y="0"/>
          <a:ext cx="0" cy="0"/>
          <a:chOff x="0" y="0"/>
          <a:chExt cx="0" cy="0"/>
        </a:xfrm>
      </p:grpSpPr>
      <p:sp>
        <p:nvSpPr>
          <p:cNvPr id="2317" name="Google Shape;2317;p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8" name="Google Shape;2318;p1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7" name="Google Shape;267;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4" name="Shape 2324"/>
        <p:cNvGrpSpPr/>
        <p:nvPr/>
      </p:nvGrpSpPr>
      <p:grpSpPr>
        <a:xfrm>
          <a:off x="0" y="0"/>
          <a:ext cx="0" cy="0"/>
          <a:chOff x="0" y="0"/>
          <a:chExt cx="0" cy="0"/>
        </a:xfrm>
      </p:grpSpPr>
      <p:sp>
        <p:nvSpPr>
          <p:cNvPr id="2325" name="Google Shape;2325;p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26" name="Google Shape;2326;p1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2" name="Shape 2332"/>
        <p:cNvGrpSpPr/>
        <p:nvPr/>
      </p:nvGrpSpPr>
      <p:grpSpPr>
        <a:xfrm>
          <a:off x="0" y="0"/>
          <a:ext cx="0" cy="0"/>
          <a:chOff x="0" y="0"/>
          <a:chExt cx="0" cy="0"/>
        </a:xfrm>
      </p:grpSpPr>
      <p:sp>
        <p:nvSpPr>
          <p:cNvPr id="2333" name="Google Shape;2333;p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34" name="Google Shape;2334;p1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5" name="Shape 2345"/>
        <p:cNvGrpSpPr/>
        <p:nvPr/>
      </p:nvGrpSpPr>
      <p:grpSpPr>
        <a:xfrm>
          <a:off x="0" y="0"/>
          <a:ext cx="0" cy="0"/>
          <a:chOff x="0" y="0"/>
          <a:chExt cx="0" cy="0"/>
        </a:xfrm>
      </p:grpSpPr>
      <p:sp>
        <p:nvSpPr>
          <p:cNvPr id="2346" name="Google Shape;2346;p1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47" name="Google Shape;2347;p1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8" name="Shape 2358"/>
        <p:cNvGrpSpPr/>
        <p:nvPr/>
      </p:nvGrpSpPr>
      <p:grpSpPr>
        <a:xfrm>
          <a:off x="0" y="0"/>
          <a:ext cx="0" cy="0"/>
          <a:chOff x="0" y="0"/>
          <a:chExt cx="0" cy="0"/>
        </a:xfrm>
      </p:grpSpPr>
      <p:sp>
        <p:nvSpPr>
          <p:cNvPr id="2359" name="Google Shape;2359;p1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60" name="Google Shape;2360;p1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1" name="Shape 2371"/>
        <p:cNvGrpSpPr/>
        <p:nvPr/>
      </p:nvGrpSpPr>
      <p:grpSpPr>
        <a:xfrm>
          <a:off x="0" y="0"/>
          <a:ext cx="0" cy="0"/>
          <a:chOff x="0" y="0"/>
          <a:chExt cx="0" cy="0"/>
        </a:xfrm>
      </p:grpSpPr>
      <p:sp>
        <p:nvSpPr>
          <p:cNvPr id="2372" name="Google Shape;2372;p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73" name="Google Shape;2373;p1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4" name="Shape 2384"/>
        <p:cNvGrpSpPr/>
        <p:nvPr/>
      </p:nvGrpSpPr>
      <p:grpSpPr>
        <a:xfrm>
          <a:off x="0" y="0"/>
          <a:ext cx="0" cy="0"/>
          <a:chOff x="0" y="0"/>
          <a:chExt cx="0" cy="0"/>
        </a:xfrm>
      </p:grpSpPr>
      <p:sp>
        <p:nvSpPr>
          <p:cNvPr id="2385" name="Google Shape;2385;p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86" name="Google Shape;2386;p1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7" name="Shape 2397"/>
        <p:cNvGrpSpPr/>
        <p:nvPr/>
      </p:nvGrpSpPr>
      <p:grpSpPr>
        <a:xfrm>
          <a:off x="0" y="0"/>
          <a:ext cx="0" cy="0"/>
          <a:chOff x="0" y="0"/>
          <a:chExt cx="0" cy="0"/>
        </a:xfrm>
      </p:grpSpPr>
      <p:sp>
        <p:nvSpPr>
          <p:cNvPr id="2398" name="Google Shape;2398;p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99" name="Google Shape;2399;p1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0" name="Shape 2410"/>
        <p:cNvGrpSpPr/>
        <p:nvPr/>
      </p:nvGrpSpPr>
      <p:grpSpPr>
        <a:xfrm>
          <a:off x="0" y="0"/>
          <a:ext cx="0" cy="0"/>
          <a:chOff x="0" y="0"/>
          <a:chExt cx="0" cy="0"/>
        </a:xfrm>
      </p:grpSpPr>
      <p:sp>
        <p:nvSpPr>
          <p:cNvPr id="2411" name="Google Shape;2411;p1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12" name="Google Shape;2412;p1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3" name="Shape 2423"/>
        <p:cNvGrpSpPr/>
        <p:nvPr/>
      </p:nvGrpSpPr>
      <p:grpSpPr>
        <a:xfrm>
          <a:off x="0" y="0"/>
          <a:ext cx="0" cy="0"/>
          <a:chOff x="0" y="0"/>
          <a:chExt cx="0" cy="0"/>
        </a:xfrm>
      </p:grpSpPr>
      <p:sp>
        <p:nvSpPr>
          <p:cNvPr id="2424" name="Google Shape;2424;p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25" name="Google Shape;2425;p1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6" name="Shape 2436"/>
        <p:cNvGrpSpPr/>
        <p:nvPr/>
      </p:nvGrpSpPr>
      <p:grpSpPr>
        <a:xfrm>
          <a:off x="0" y="0"/>
          <a:ext cx="0" cy="0"/>
          <a:chOff x="0" y="0"/>
          <a:chExt cx="0" cy="0"/>
        </a:xfrm>
      </p:grpSpPr>
      <p:sp>
        <p:nvSpPr>
          <p:cNvPr id="2437" name="Google Shape;2437;p1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38" name="Google Shape;2438;p1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6" name="Google Shape;276;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0" name="Shape 2450"/>
        <p:cNvGrpSpPr/>
        <p:nvPr/>
      </p:nvGrpSpPr>
      <p:grpSpPr>
        <a:xfrm>
          <a:off x="0" y="0"/>
          <a:ext cx="0" cy="0"/>
          <a:chOff x="0" y="0"/>
          <a:chExt cx="0" cy="0"/>
        </a:xfrm>
      </p:grpSpPr>
      <p:sp>
        <p:nvSpPr>
          <p:cNvPr id="2451" name="Google Shape;2451;p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52" name="Google Shape;2452;p1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4" name="Shape 2464"/>
        <p:cNvGrpSpPr/>
        <p:nvPr/>
      </p:nvGrpSpPr>
      <p:grpSpPr>
        <a:xfrm>
          <a:off x="0" y="0"/>
          <a:ext cx="0" cy="0"/>
          <a:chOff x="0" y="0"/>
          <a:chExt cx="0" cy="0"/>
        </a:xfrm>
      </p:grpSpPr>
      <p:sp>
        <p:nvSpPr>
          <p:cNvPr id="2465" name="Google Shape;2465;p1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66" name="Google Shape;2466;p1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8" name="Shape 2478"/>
        <p:cNvGrpSpPr/>
        <p:nvPr/>
      </p:nvGrpSpPr>
      <p:grpSpPr>
        <a:xfrm>
          <a:off x="0" y="0"/>
          <a:ext cx="0" cy="0"/>
          <a:chOff x="0" y="0"/>
          <a:chExt cx="0" cy="0"/>
        </a:xfrm>
      </p:grpSpPr>
      <p:sp>
        <p:nvSpPr>
          <p:cNvPr id="2479" name="Google Shape;2479;p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80" name="Google Shape;2480;p1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6" name="Shape 2486"/>
        <p:cNvGrpSpPr/>
        <p:nvPr/>
      </p:nvGrpSpPr>
      <p:grpSpPr>
        <a:xfrm>
          <a:off x="0" y="0"/>
          <a:ext cx="0" cy="0"/>
          <a:chOff x="0" y="0"/>
          <a:chExt cx="0" cy="0"/>
        </a:xfrm>
      </p:grpSpPr>
      <p:sp>
        <p:nvSpPr>
          <p:cNvPr id="2487" name="Google Shape;2487;p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88" name="Google Shape;2488;p1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3" name="Shape 2493"/>
        <p:cNvGrpSpPr/>
        <p:nvPr/>
      </p:nvGrpSpPr>
      <p:grpSpPr>
        <a:xfrm>
          <a:off x="0" y="0"/>
          <a:ext cx="0" cy="0"/>
          <a:chOff x="0" y="0"/>
          <a:chExt cx="0" cy="0"/>
        </a:xfrm>
      </p:grpSpPr>
      <p:sp>
        <p:nvSpPr>
          <p:cNvPr id="2494" name="Google Shape;2494;p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95" name="Google Shape;2495;p1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1" name="Shape 2501"/>
        <p:cNvGrpSpPr/>
        <p:nvPr/>
      </p:nvGrpSpPr>
      <p:grpSpPr>
        <a:xfrm>
          <a:off x="0" y="0"/>
          <a:ext cx="0" cy="0"/>
          <a:chOff x="0" y="0"/>
          <a:chExt cx="0" cy="0"/>
        </a:xfrm>
      </p:grpSpPr>
      <p:sp>
        <p:nvSpPr>
          <p:cNvPr id="2502" name="Google Shape;2502;p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03" name="Google Shape;2503;p1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1" name="Shape 2511"/>
        <p:cNvGrpSpPr/>
        <p:nvPr/>
      </p:nvGrpSpPr>
      <p:grpSpPr>
        <a:xfrm>
          <a:off x="0" y="0"/>
          <a:ext cx="0" cy="0"/>
          <a:chOff x="0" y="0"/>
          <a:chExt cx="0" cy="0"/>
        </a:xfrm>
      </p:grpSpPr>
      <p:sp>
        <p:nvSpPr>
          <p:cNvPr id="2512" name="Google Shape;2512;p1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13" name="Google Shape;2513;p1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8" name="Shape 2518"/>
        <p:cNvGrpSpPr/>
        <p:nvPr/>
      </p:nvGrpSpPr>
      <p:grpSpPr>
        <a:xfrm>
          <a:off x="0" y="0"/>
          <a:ext cx="0" cy="0"/>
          <a:chOff x="0" y="0"/>
          <a:chExt cx="0" cy="0"/>
        </a:xfrm>
      </p:grpSpPr>
      <p:sp>
        <p:nvSpPr>
          <p:cNvPr id="2519" name="Google Shape;2519;p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20" name="Google Shape;2520;p1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7" name="Google Shape;287;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8" name="Google Shape;298;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8" name="Google Shape;308;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7" name="Google Shape;31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3" name="Google Shape;153;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7" name="Google Shape;327;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6" name="Google Shape;336;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5" name="Google Shape;34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2" name="Google Shape;35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0" name="Google Shape;360;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8" name="Google Shape;368;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4" name="Google Shape;374;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2" name="Google Shape;382;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0" name="Google Shape;400;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9" name="Google Shape;419;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 name="Google Shape;160;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p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7" name="Google Shape;427;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p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5" name="Google Shape;445;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p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3" name="Google Shape;463;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p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2" name="Google Shape;472;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p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5" name="Google Shape;485;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p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8" name="Google Shape;508;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p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1" name="Google Shape;531;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p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9" name="Google Shape;539;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p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3" name="Google Shape;563;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p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7" name="Google Shape;587;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 name="Google Shape;167;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p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5" name="Google Shape;595;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8" name="Shape 618"/>
        <p:cNvGrpSpPr/>
        <p:nvPr/>
      </p:nvGrpSpPr>
      <p:grpSpPr>
        <a:xfrm>
          <a:off x="0" y="0"/>
          <a:ext cx="0" cy="0"/>
          <a:chOff x="0" y="0"/>
          <a:chExt cx="0" cy="0"/>
        </a:xfrm>
      </p:grpSpPr>
      <p:sp>
        <p:nvSpPr>
          <p:cNvPr id="619" name="Google Shape;619;p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0" name="Google Shape;620;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p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5" name="Google Shape;645;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p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3" name="Google Shape;653;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p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1" name="Google Shape;661;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p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9" name="Google Shape;669;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1" name="Shape 691"/>
        <p:cNvGrpSpPr/>
        <p:nvPr/>
      </p:nvGrpSpPr>
      <p:grpSpPr>
        <a:xfrm>
          <a:off x="0" y="0"/>
          <a:ext cx="0" cy="0"/>
          <a:chOff x="0" y="0"/>
          <a:chExt cx="0" cy="0"/>
        </a:xfrm>
      </p:grpSpPr>
      <p:sp>
        <p:nvSpPr>
          <p:cNvPr id="692" name="Google Shape;692;p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3" name="Google Shape;693;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5" name="Shape 715"/>
        <p:cNvGrpSpPr/>
        <p:nvPr/>
      </p:nvGrpSpPr>
      <p:grpSpPr>
        <a:xfrm>
          <a:off x="0" y="0"/>
          <a:ext cx="0" cy="0"/>
          <a:chOff x="0" y="0"/>
          <a:chExt cx="0" cy="0"/>
        </a:xfrm>
      </p:grpSpPr>
      <p:sp>
        <p:nvSpPr>
          <p:cNvPr id="716" name="Google Shape;716;p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7" name="Google Shape;717;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3" name="Shape 723"/>
        <p:cNvGrpSpPr/>
        <p:nvPr/>
      </p:nvGrpSpPr>
      <p:grpSpPr>
        <a:xfrm>
          <a:off x="0" y="0"/>
          <a:ext cx="0" cy="0"/>
          <a:chOff x="0" y="0"/>
          <a:chExt cx="0" cy="0"/>
        </a:xfrm>
      </p:grpSpPr>
      <p:sp>
        <p:nvSpPr>
          <p:cNvPr id="724" name="Google Shape;724;p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5" name="Google Shape;725;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1" name="Shape 731"/>
        <p:cNvGrpSpPr/>
        <p:nvPr/>
      </p:nvGrpSpPr>
      <p:grpSpPr>
        <a:xfrm>
          <a:off x="0" y="0"/>
          <a:ext cx="0" cy="0"/>
          <a:chOff x="0" y="0"/>
          <a:chExt cx="0" cy="0"/>
        </a:xfrm>
      </p:grpSpPr>
      <p:sp>
        <p:nvSpPr>
          <p:cNvPr id="732" name="Google Shape;732;p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3" name="Google Shape;733;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4" name="Google Shape;174;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9" name="Shape 739"/>
        <p:cNvGrpSpPr/>
        <p:nvPr/>
      </p:nvGrpSpPr>
      <p:grpSpPr>
        <a:xfrm>
          <a:off x="0" y="0"/>
          <a:ext cx="0" cy="0"/>
          <a:chOff x="0" y="0"/>
          <a:chExt cx="0" cy="0"/>
        </a:xfrm>
      </p:grpSpPr>
      <p:sp>
        <p:nvSpPr>
          <p:cNvPr id="740" name="Google Shape;740;p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1" name="Google Shape;741;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p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9" name="Google Shape;749;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5" name="Shape 755"/>
        <p:cNvGrpSpPr/>
        <p:nvPr/>
      </p:nvGrpSpPr>
      <p:grpSpPr>
        <a:xfrm>
          <a:off x="0" y="0"/>
          <a:ext cx="0" cy="0"/>
          <a:chOff x="0" y="0"/>
          <a:chExt cx="0" cy="0"/>
        </a:xfrm>
      </p:grpSpPr>
      <p:sp>
        <p:nvSpPr>
          <p:cNvPr id="756" name="Google Shape;756;p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7" name="Google Shape;757;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p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5" name="Google Shape;765;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p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73" name="Google Shape;773;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9" name="Shape 779"/>
        <p:cNvGrpSpPr/>
        <p:nvPr/>
      </p:nvGrpSpPr>
      <p:grpSpPr>
        <a:xfrm>
          <a:off x="0" y="0"/>
          <a:ext cx="0" cy="0"/>
          <a:chOff x="0" y="0"/>
          <a:chExt cx="0" cy="0"/>
        </a:xfrm>
      </p:grpSpPr>
      <p:sp>
        <p:nvSpPr>
          <p:cNvPr id="780" name="Google Shape;780;p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1" name="Google Shape;781;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3" name="Shape 803"/>
        <p:cNvGrpSpPr/>
        <p:nvPr/>
      </p:nvGrpSpPr>
      <p:grpSpPr>
        <a:xfrm>
          <a:off x="0" y="0"/>
          <a:ext cx="0" cy="0"/>
          <a:chOff x="0" y="0"/>
          <a:chExt cx="0" cy="0"/>
        </a:xfrm>
      </p:grpSpPr>
      <p:sp>
        <p:nvSpPr>
          <p:cNvPr id="804" name="Google Shape;804;p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5" name="Google Shape;805;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7" name="Shape 827"/>
        <p:cNvGrpSpPr/>
        <p:nvPr/>
      </p:nvGrpSpPr>
      <p:grpSpPr>
        <a:xfrm>
          <a:off x="0" y="0"/>
          <a:ext cx="0" cy="0"/>
          <a:chOff x="0" y="0"/>
          <a:chExt cx="0" cy="0"/>
        </a:xfrm>
      </p:grpSpPr>
      <p:sp>
        <p:nvSpPr>
          <p:cNvPr id="828" name="Google Shape;828;p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9" name="Google Shape;829;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p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8" name="Google Shape;848;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4" name="Shape 864"/>
        <p:cNvGrpSpPr/>
        <p:nvPr/>
      </p:nvGrpSpPr>
      <p:grpSpPr>
        <a:xfrm>
          <a:off x="0" y="0"/>
          <a:ext cx="0" cy="0"/>
          <a:chOff x="0" y="0"/>
          <a:chExt cx="0" cy="0"/>
        </a:xfrm>
      </p:grpSpPr>
      <p:sp>
        <p:nvSpPr>
          <p:cNvPr id="865" name="Google Shape;865;p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66" name="Google Shape;866;p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 name="Google Shape;18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2" name="Shape 882"/>
        <p:cNvGrpSpPr/>
        <p:nvPr/>
      </p:nvGrpSpPr>
      <p:grpSpPr>
        <a:xfrm>
          <a:off x="0" y="0"/>
          <a:ext cx="0" cy="0"/>
          <a:chOff x="0" y="0"/>
          <a:chExt cx="0" cy="0"/>
        </a:xfrm>
      </p:grpSpPr>
      <p:sp>
        <p:nvSpPr>
          <p:cNvPr id="883" name="Google Shape;883;p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84" name="Google Shape;884;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2" name="Shape 892"/>
        <p:cNvGrpSpPr/>
        <p:nvPr/>
      </p:nvGrpSpPr>
      <p:grpSpPr>
        <a:xfrm>
          <a:off x="0" y="0"/>
          <a:ext cx="0" cy="0"/>
          <a:chOff x="0" y="0"/>
          <a:chExt cx="0" cy="0"/>
        </a:xfrm>
      </p:grpSpPr>
      <p:sp>
        <p:nvSpPr>
          <p:cNvPr id="893" name="Google Shape;893;p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4" name="Google Shape;894;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6" name="Shape 916"/>
        <p:cNvGrpSpPr/>
        <p:nvPr/>
      </p:nvGrpSpPr>
      <p:grpSpPr>
        <a:xfrm>
          <a:off x="0" y="0"/>
          <a:ext cx="0" cy="0"/>
          <a:chOff x="0" y="0"/>
          <a:chExt cx="0" cy="0"/>
        </a:xfrm>
      </p:grpSpPr>
      <p:sp>
        <p:nvSpPr>
          <p:cNvPr id="917" name="Google Shape;917;p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8" name="Google Shape;918;p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0" name="Shape 940"/>
        <p:cNvGrpSpPr/>
        <p:nvPr/>
      </p:nvGrpSpPr>
      <p:grpSpPr>
        <a:xfrm>
          <a:off x="0" y="0"/>
          <a:ext cx="0" cy="0"/>
          <a:chOff x="0" y="0"/>
          <a:chExt cx="0" cy="0"/>
        </a:xfrm>
      </p:grpSpPr>
      <p:sp>
        <p:nvSpPr>
          <p:cNvPr id="941" name="Google Shape;941;p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42" name="Google Shape;942;p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0" name="Shape 950"/>
        <p:cNvGrpSpPr/>
        <p:nvPr/>
      </p:nvGrpSpPr>
      <p:grpSpPr>
        <a:xfrm>
          <a:off x="0" y="0"/>
          <a:ext cx="0" cy="0"/>
          <a:chOff x="0" y="0"/>
          <a:chExt cx="0" cy="0"/>
        </a:xfrm>
      </p:grpSpPr>
      <p:sp>
        <p:nvSpPr>
          <p:cNvPr id="951" name="Google Shape;951;p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2" name="Google Shape;952;p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4" name="Shape 974"/>
        <p:cNvGrpSpPr/>
        <p:nvPr/>
      </p:nvGrpSpPr>
      <p:grpSpPr>
        <a:xfrm>
          <a:off x="0" y="0"/>
          <a:ext cx="0" cy="0"/>
          <a:chOff x="0" y="0"/>
          <a:chExt cx="0" cy="0"/>
        </a:xfrm>
      </p:grpSpPr>
      <p:sp>
        <p:nvSpPr>
          <p:cNvPr id="975" name="Google Shape;975;p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6" name="Google Shape;976;p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8" name="Shape 998"/>
        <p:cNvGrpSpPr/>
        <p:nvPr/>
      </p:nvGrpSpPr>
      <p:grpSpPr>
        <a:xfrm>
          <a:off x="0" y="0"/>
          <a:ext cx="0" cy="0"/>
          <a:chOff x="0" y="0"/>
          <a:chExt cx="0" cy="0"/>
        </a:xfrm>
      </p:grpSpPr>
      <p:sp>
        <p:nvSpPr>
          <p:cNvPr id="999" name="Google Shape;999;p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0" name="Google Shape;1000;p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7" name="Shape 1007"/>
        <p:cNvGrpSpPr/>
        <p:nvPr/>
      </p:nvGrpSpPr>
      <p:grpSpPr>
        <a:xfrm>
          <a:off x="0" y="0"/>
          <a:ext cx="0" cy="0"/>
          <a:chOff x="0" y="0"/>
          <a:chExt cx="0" cy="0"/>
        </a:xfrm>
      </p:grpSpPr>
      <p:sp>
        <p:nvSpPr>
          <p:cNvPr id="1008" name="Google Shape;1008;p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9" name="Google Shape;1009;p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3" name="Shape 1043"/>
        <p:cNvGrpSpPr/>
        <p:nvPr/>
      </p:nvGrpSpPr>
      <p:grpSpPr>
        <a:xfrm>
          <a:off x="0" y="0"/>
          <a:ext cx="0" cy="0"/>
          <a:chOff x="0" y="0"/>
          <a:chExt cx="0" cy="0"/>
        </a:xfrm>
      </p:grpSpPr>
      <p:sp>
        <p:nvSpPr>
          <p:cNvPr id="1044" name="Google Shape;1044;p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45" name="Google Shape;1045;p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9" name="Shape 1079"/>
        <p:cNvGrpSpPr/>
        <p:nvPr/>
      </p:nvGrpSpPr>
      <p:grpSpPr>
        <a:xfrm>
          <a:off x="0" y="0"/>
          <a:ext cx="0" cy="0"/>
          <a:chOff x="0" y="0"/>
          <a:chExt cx="0" cy="0"/>
        </a:xfrm>
      </p:grpSpPr>
      <p:sp>
        <p:nvSpPr>
          <p:cNvPr id="1080" name="Google Shape;1080;p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81" name="Google Shape;1081;p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2" name="Google Shape;202;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7" name="Shape 1087"/>
        <p:cNvGrpSpPr/>
        <p:nvPr/>
      </p:nvGrpSpPr>
      <p:grpSpPr>
        <a:xfrm>
          <a:off x="0" y="0"/>
          <a:ext cx="0" cy="0"/>
          <a:chOff x="0" y="0"/>
          <a:chExt cx="0" cy="0"/>
        </a:xfrm>
      </p:grpSpPr>
      <p:sp>
        <p:nvSpPr>
          <p:cNvPr id="1088" name="Google Shape;1088;p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89" name="Google Shape;1089;p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p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97" name="Google Shape;1097;p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p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33" name="Google Shape;1133;p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7" name="Shape 1167"/>
        <p:cNvGrpSpPr/>
        <p:nvPr/>
      </p:nvGrpSpPr>
      <p:grpSpPr>
        <a:xfrm>
          <a:off x="0" y="0"/>
          <a:ext cx="0" cy="0"/>
          <a:chOff x="0" y="0"/>
          <a:chExt cx="0" cy="0"/>
        </a:xfrm>
      </p:grpSpPr>
      <p:sp>
        <p:nvSpPr>
          <p:cNvPr id="1168" name="Google Shape;1168;p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9" name="Google Shape;1169;p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5" name="Shape 1175"/>
        <p:cNvGrpSpPr/>
        <p:nvPr/>
      </p:nvGrpSpPr>
      <p:grpSpPr>
        <a:xfrm>
          <a:off x="0" y="0"/>
          <a:ext cx="0" cy="0"/>
          <a:chOff x="0" y="0"/>
          <a:chExt cx="0" cy="0"/>
        </a:xfrm>
      </p:grpSpPr>
      <p:sp>
        <p:nvSpPr>
          <p:cNvPr id="1176" name="Google Shape;1176;p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77" name="Google Shape;1177;p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p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9" name="Google Shape;1189;p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9" name="Shape 1199"/>
        <p:cNvGrpSpPr/>
        <p:nvPr/>
      </p:nvGrpSpPr>
      <p:grpSpPr>
        <a:xfrm>
          <a:off x="0" y="0"/>
          <a:ext cx="0" cy="0"/>
          <a:chOff x="0" y="0"/>
          <a:chExt cx="0" cy="0"/>
        </a:xfrm>
      </p:grpSpPr>
      <p:sp>
        <p:nvSpPr>
          <p:cNvPr id="1200" name="Google Shape;1200;p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01" name="Google Shape;1201;p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8" name="Shape 1208"/>
        <p:cNvGrpSpPr/>
        <p:nvPr/>
      </p:nvGrpSpPr>
      <p:grpSpPr>
        <a:xfrm>
          <a:off x="0" y="0"/>
          <a:ext cx="0" cy="0"/>
          <a:chOff x="0" y="0"/>
          <a:chExt cx="0" cy="0"/>
        </a:xfrm>
      </p:grpSpPr>
      <p:sp>
        <p:nvSpPr>
          <p:cNvPr id="1209" name="Google Shape;1209;p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10" name="Google Shape;1210;p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5" name="Shape 1215"/>
        <p:cNvGrpSpPr/>
        <p:nvPr/>
      </p:nvGrpSpPr>
      <p:grpSpPr>
        <a:xfrm>
          <a:off x="0" y="0"/>
          <a:ext cx="0" cy="0"/>
          <a:chOff x="0" y="0"/>
          <a:chExt cx="0" cy="0"/>
        </a:xfrm>
      </p:grpSpPr>
      <p:sp>
        <p:nvSpPr>
          <p:cNvPr id="1216" name="Google Shape;1216;p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17" name="Google Shape;1217;p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3" name="Shape 1223"/>
        <p:cNvGrpSpPr/>
        <p:nvPr/>
      </p:nvGrpSpPr>
      <p:grpSpPr>
        <a:xfrm>
          <a:off x="0" y="0"/>
          <a:ext cx="0" cy="0"/>
          <a:chOff x="0" y="0"/>
          <a:chExt cx="0" cy="0"/>
        </a:xfrm>
      </p:grpSpPr>
      <p:sp>
        <p:nvSpPr>
          <p:cNvPr id="1224" name="Google Shape;1224;p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5" name="Google Shape;1225;p10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8" name="Google Shape;208;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1" name="Shape 1231"/>
        <p:cNvGrpSpPr/>
        <p:nvPr/>
      </p:nvGrpSpPr>
      <p:grpSpPr>
        <a:xfrm>
          <a:off x="0" y="0"/>
          <a:ext cx="0" cy="0"/>
          <a:chOff x="0" y="0"/>
          <a:chExt cx="0" cy="0"/>
        </a:xfrm>
      </p:grpSpPr>
      <p:sp>
        <p:nvSpPr>
          <p:cNvPr id="1232" name="Google Shape;1232;p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3" name="Google Shape;1233;p10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p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41" name="Google Shape;1241;p1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7" name="Shape 1247"/>
        <p:cNvGrpSpPr/>
        <p:nvPr/>
      </p:nvGrpSpPr>
      <p:grpSpPr>
        <a:xfrm>
          <a:off x="0" y="0"/>
          <a:ext cx="0" cy="0"/>
          <a:chOff x="0" y="0"/>
          <a:chExt cx="0" cy="0"/>
        </a:xfrm>
      </p:grpSpPr>
      <p:sp>
        <p:nvSpPr>
          <p:cNvPr id="1248" name="Google Shape;1248;p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49" name="Google Shape;1249;p1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5" name="Shape 1255"/>
        <p:cNvGrpSpPr/>
        <p:nvPr/>
      </p:nvGrpSpPr>
      <p:grpSpPr>
        <a:xfrm>
          <a:off x="0" y="0"/>
          <a:ext cx="0" cy="0"/>
          <a:chOff x="0" y="0"/>
          <a:chExt cx="0" cy="0"/>
        </a:xfrm>
      </p:grpSpPr>
      <p:sp>
        <p:nvSpPr>
          <p:cNvPr id="1256" name="Google Shape;1256;p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7" name="Google Shape;1257;p1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3" name="Shape 1263"/>
        <p:cNvGrpSpPr/>
        <p:nvPr/>
      </p:nvGrpSpPr>
      <p:grpSpPr>
        <a:xfrm>
          <a:off x="0" y="0"/>
          <a:ext cx="0" cy="0"/>
          <a:chOff x="0" y="0"/>
          <a:chExt cx="0" cy="0"/>
        </a:xfrm>
      </p:grpSpPr>
      <p:sp>
        <p:nvSpPr>
          <p:cNvPr id="1264" name="Google Shape;1264;p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5" name="Google Shape;1265;p10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4" name="Shape 1274"/>
        <p:cNvGrpSpPr/>
        <p:nvPr/>
      </p:nvGrpSpPr>
      <p:grpSpPr>
        <a:xfrm>
          <a:off x="0" y="0"/>
          <a:ext cx="0" cy="0"/>
          <a:chOff x="0" y="0"/>
          <a:chExt cx="0" cy="0"/>
        </a:xfrm>
      </p:grpSpPr>
      <p:sp>
        <p:nvSpPr>
          <p:cNvPr id="1275" name="Google Shape;1275;g36ad6b7578c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76" name="Google Shape;1276;g36ad6b7578c_0_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0" name="Shape 1310"/>
        <p:cNvGrpSpPr/>
        <p:nvPr/>
      </p:nvGrpSpPr>
      <p:grpSpPr>
        <a:xfrm>
          <a:off x="0" y="0"/>
          <a:ext cx="0" cy="0"/>
          <a:chOff x="0" y="0"/>
          <a:chExt cx="0" cy="0"/>
        </a:xfrm>
      </p:grpSpPr>
      <p:sp>
        <p:nvSpPr>
          <p:cNvPr id="1311" name="Google Shape;1311;g36ad6b7578c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12" name="Google Shape;1312;g36ad6b7578c_0_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6" name="Shape 1346"/>
        <p:cNvGrpSpPr/>
        <p:nvPr/>
      </p:nvGrpSpPr>
      <p:grpSpPr>
        <a:xfrm>
          <a:off x="0" y="0"/>
          <a:ext cx="0" cy="0"/>
          <a:chOff x="0" y="0"/>
          <a:chExt cx="0" cy="0"/>
        </a:xfrm>
      </p:grpSpPr>
      <p:sp>
        <p:nvSpPr>
          <p:cNvPr id="1347" name="Google Shape;1347;g36ad6b7578c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48" name="Google Shape;1348;g36ad6b7578c_0_1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6" name="Shape 1406"/>
        <p:cNvGrpSpPr/>
        <p:nvPr/>
      </p:nvGrpSpPr>
      <p:grpSpPr>
        <a:xfrm>
          <a:off x="0" y="0"/>
          <a:ext cx="0" cy="0"/>
          <a:chOff x="0" y="0"/>
          <a:chExt cx="0" cy="0"/>
        </a:xfrm>
      </p:grpSpPr>
      <p:sp>
        <p:nvSpPr>
          <p:cNvPr id="1407" name="Google Shape;1407;g36ad6b7578c_0_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08" name="Google Shape;1408;g36ad6b7578c_0_1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6" name="Shape 1466"/>
        <p:cNvGrpSpPr/>
        <p:nvPr/>
      </p:nvGrpSpPr>
      <p:grpSpPr>
        <a:xfrm>
          <a:off x="0" y="0"/>
          <a:ext cx="0" cy="0"/>
          <a:chOff x="0" y="0"/>
          <a:chExt cx="0" cy="0"/>
        </a:xfrm>
      </p:grpSpPr>
      <p:sp>
        <p:nvSpPr>
          <p:cNvPr id="1467" name="Google Shape;1467;g36ad6b7578c_0_2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8" name="Google Shape;1468;g36ad6b7578c_0_2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4" name="Google Shape;21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2" name="Shape 1502"/>
        <p:cNvGrpSpPr/>
        <p:nvPr/>
      </p:nvGrpSpPr>
      <p:grpSpPr>
        <a:xfrm>
          <a:off x="0" y="0"/>
          <a:ext cx="0" cy="0"/>
          <a:chOff x="0" y="0"/>
          <a:chExt cx="0" cy="0"/>
        </a:xfrm>
      </p:grpSpPr>
      <p:sp>
        <p:nvSpPr>
          <p:cNvPr id="1503" name="Google Shape;1503;g36ad6b7578c_0_2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04" name="Google Shape;1504;g36ad6b7578c_0_2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8" name="Shape 1538"/>
        <p:cNvGrpSpPr/>
        <p:nvPr/>
      </p:nvGrpSpPr>
      <p:grpSpPr>
        <a:xfrm>
          <a:off x="0" y="0"/>
          <a:ext cx="0" cy="0"/>
          <a:chOff x="0" y="0"/>
          <a:chExt cx="0" cy="0"/>
        </a:xfrm>
      </p:grpSpPr>
      <p:sp>
        <p:nvSpPr>
          <p:cNvPr id="1539" name="Google Shape;1539;g36ad6b7578c_0_3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40" name="Google Shape;1540;g36ad6b7578c_0_3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4" name="Shape 1544"/>
        <p:cNvGrpSpPr/>
        <p:nvPr/>
      </p:nvGrpSpPr>
      <p:grpSpPr>
        <a:xfrm>
          <a:off x="0" y="0"/>
          <a:ext cx="0" cy="0"/>
          <a:chOff x="0" y="0"/>
          <a:chExt cx="0" cy="0"/>
        </a:xfrm>
      </p:grpSpPr>
      <p:sp>
        <p:nvSpPr>
          <p:cNvPr id="1545" name="Google Shape;1545;g36ad6b7578c_0_4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46" name="Google Shape;1546;g36ad6b7578c_0_4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9" name="Shape 1559"/>
        <p:cNvGrpSpPr/>
        <p:nvPr/>
      </p:nvGrpSpPr>
      <p:grpSpPr>
        <a:xfrm>
          <a:off x="0" y="0"/>
          <a:ext cx="0" cy="0"/>
          <a:chOff x="0" y="0"/>
          <a:chExt cx="0" cy="0"/>
        </a:xfrm>
      </p:grpSpPr>
      <p:sp>
        <p:nvSpPr>
          <p:cNvPr id="1560" name="Google Shape;1560;g36ad6b7578c_0_4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61" name="Google Shape;1561;g36ad6b7578c_0_4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4" name="Shape 1574"/>
        <p:cNvGrpSpPr/>
        <p:nvPr/>
      </p:nvGrpSpPr>
      <p:grpSpPr>
        <a:xfrm>
          <a:off x="0" y="0"/>
          <a:ext cx="0" cy="0"/>
          <a:chOff x="0" y="0"/>
          <a:chExt cx="0" cy="0"/>
        </a:xfrm>
      </p:grpSpPr>
      <p:sp>
        <p:nvSpPr>
          <p:cNvPr id="1575" name="Google Shape;1575;g36ad6b7578c_0_5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76" name="Google Shape;1576;g36ad6b7578c_0_5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2" name="Shape 1592"/>
        <p:cNvGrpSpPr/>
        <p:nvPr/>
      </p:nvGrpSpPr>
      <p:grpSpPr>
        <a:xfrm>
          <a:off x="0" y="0"/>
          <a:ext cx="0" cy="0"/>
          <a:chOff x="0" y="0"/>
          <a:chExt cx="0" cy="0"/>
        </a:xfrm>
      </p:grpSpPr>
      <p:sp>
        <p:nvSpPr>
          <p:cNvPr id="1593" name="Google Shape;1593;g36ad6b7578c_0_5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94" name="Google Shape;1594;g36ad6b7578c_0_5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0" name="Shape 1610"/>
        <p:cNvGrpSpPr/>
        <p:nvPr/>
      </p:nvGrpSpPr>
      <p:grpSpPr>
        <a:xfrm>
          <a:off x="0" y="0"/>
          <a:ext cx="0" cy="0"/>
          <a:chOff x="0" y="0"/>
          <a:chExt cx="0" cy="0"/>
        </a:xfrm>
      </p:grpSpPr>
      <p:sp>
        <p:nvSpPr>
          <p:cNvPr id="1611" name="Google Shape;1611;g36ad6b7578c_0_5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2" name="Google Shape;1612;g36ad6b7578c_0_5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8" name="Shape 1628"/>
        <p:cNvGrpSpPr/>
        <p:nvPr/>
      </p:nvGrpSpPr>
      <p:grpSpPr>
        <a:xfrm>
          <a:off x="0" y="0"/>
          <a:ext cx="0" cy="0"/>
          <a:chOff x="0" y="0"/>
          <a:chExt cx="0" cy="0"/>
        </a:xfrm>
      </p:grpSpPr>
      <p:sp>
        <p:nvSpPr>
          <p:cNvPr id="1629" name="Google Shape;1629;g36ad6b7578c_0_6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30" name="Google Shape;1630;g36ad6b7578c_0_6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6" name="Shape 1646"/>
        <p:cNvGrpSpPr/>
        <p:nvPr/>
      </p:nvGrpSpPr>
      <p:grpSpPr>
        <a:xfrm>
          <a:off x="0" y="0"/>
          <a:ext cx="0" cy="0"/>
          <a:chOff x="0" y="0"/>
          <a:chExt cx="0" cy="0"/>
        </a:xfrm>
      </p:grpSpPr>
      <p:sp>
        <p:nvSpPr>
          <p:cNvPr id="1647" name="Google Shape;1647;g36ad6b7578c_0_6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48" name="Google Shape;1648;g36ad6b7578c_0_6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4" name="Shape 1664"/>
        <p:cNvGrpSpPr/>
        <p:nvPr/>
      </p:nvGrpSpPr>
      <p:grpSpPr>
        <a:xfrm>
          <a:off x="0" y="0"/>
          <a:ext cx="0" cy="0"/>
          <a:chOff x="0" y="0"/>
          <a:chExt cx="0" cy="0"/>
        </a:xfrm>
      </p:grpSpPr>
      <p:sp>
        <p:nvSpPr>
          <p:cNvPr id="1665" name="Google Shape;1665;g36ad6b7578c_0_6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6" name="Google Shape;1666;g36ad6b7578c_0_6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14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145"/>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14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rgbClr val="FF3333"/>
                </a:solidFill>
                <a:latin typeface="Palanquin"/>
                <a:ea typeface="Palanquin"/>
                <a:cs typeface="Palanquin"/>
                <a:sym typeface="Palanquin"/>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5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5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1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51" name="Shape 5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146"/>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5" name="Google Shape;15;p14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14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 name="Google Shape;18;p14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9" name="Google Shape;19;p1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14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148"/>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148"/>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1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14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14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150"/>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150"/>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1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151"/>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1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15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152"/>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152"/>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152"/>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15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53"/>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1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4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4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4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61" r:id="rId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40" Type="http://schemas.openxmlformats.org/officeDocument/2006/relationships/image" Target="../media/image31.png"/><Relationship Id="rId42" Type="http://schemas.openxmlformats.org/officeDocument/2006/relationships/image" Target="../media/image32.png"/><Relationship Id="rId41" Type="http://schemas.openxmlformats.org/officeDocument/2006/relationships/image" Target="../media/image36.png"/><Relationship Id="rId44" Type="http://schemas.openxmlformats.org/officeDocument/2006/relationships/image" Target="../media/image39.png"/><Relationship Id="rId43" Type="http://schemas.openxmlformats.org/officeDocument/2006/relationships/image" Target="../media/image46.png"/><Relationship Id="rId46" Type="http://schemas.openxmlformats.org/officeDocument/2006/relationships/image" Target="../media/image33.png"/><Relationship Id="rId45" Type="http://schemas.openxmlformats.org/officeDocument/2006/relationships/image" Target="../media/image42.png"/><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9.png"/><Relationship Id="rId48" Type="http://schemas.openxmlformats.org/officeDocument/2006/relationships/image" Target="../media/image35.png"/><Relationship Id="rId47" Type="http://schemas.openxmlformats.org/officeDocument/2006/relationships/image" Target="../media/image45.png"/><Relationship Id="rId49" Type="http://schemas.openxmlformats.org/officeDocument/2006/relationships/image" Target="../media/image43.png"/><Relationship Id="rId5" Type="http://schemas.openxmlformats.org/officeDocument/2006/relationships/image" Target="../media/image26.png"/><Relationship Id="rId6" Type="http://schemas.openxmlformats.org/officeDocument/2006/relationships/image" Target="../media/image14.png"/><Relationship Id="rId7" Type="http://schemas.openxmlformats.org/officeDocument/2006/relationships/image" Target="../media/image5.png"/><Relationship Id="rId8" Type="http://schemas.openxmlformats.org/officeDocument/2006/relationships/image" Target="../media/image7.png"/><Relationship Id="rId31" Type="http://schemas.openxmlformats.org/officeDocument/2006/relationships/image" Target="../media/image28.png"/><Relationship Id="rId30" Type="http://schemas.openxmlformats.org/officeDocument/2006/relationships/image" Target="../media/image40.png"/><Relationship Id="rId33" Type="http://schemas.openxmlformats.org/officeDocument/2006/relationships/image" Target="../media/image44.png"/><Relationship Id="rId32" Type="http://schemas.openxmlformats.org/officeDocument/2006/relationships/image" Target="../media/image21.png"/><Relationship Id="rId35" Type="http://schemas.openxmlformats.org/officeDocument/2006/relationships/image" Target="../media/image49.png"/><Relationship Id="rId34" Type="http://schemas.openxmlformats.org/officeDocument/2006/relationships/image" Target="../media/image24.png"/><Relationship Id="rId37" Type="http://schemas.openxmlformats.org/officeDocument/2006/relationships/image" Target="../media/image38.png"/><Relationship Id="rId36" Type="http://schemas.openxmlformats.org/officeDocument/2006/relationships/image" Target="../media/image30.png"/><Relationship Id="rId39" Type="http://schemas.openxmlformats.org/officeDocument/2006/relationships/image" Target="../media/image27.png"/><Relationship Id="rId38" Type="http://schemas.openxmlformats.org/officeDocument/2006/relationships/image" Target="../media/image34.png"/><Relationship Id="rId62" Type="http://schemas.openxmlformats.org/officeDocument/2006/relationships/image" Target="../media/image50.png"/><Relationship Id="rId61" Type="http://schemas.openxmlformats.org/officeDocument/2006/relationships/hyperlink" Target="https://www.famillesrurales.org/" TargetMode="External"/><Relationship Id="rId20" Type="http://schemas.openxmlformats.org/officeDocument/2006/relationships/image" Target="../media/image1.png"/><Relationship Id="rId64" Type="http://schemas.openxmlformats.org/officeDocument/2006/relationships/image" Target="../media/image69.png"/><Relationship Id="rId63" Type="http://schemas.openxmlformats.org/officeDocument/2006/relationships/hyperlink" Target="https://www.pimmsmediation.fr/" TargetMode="External"/><Relationship Id="rId22" Type="http://schemas.openxmlformats.org/officeDocument/2006/relationships/image" Target="../media/image8.png"/><Relationship Id="rId66" Type="http://schemas.openxmlformats.org/officeDocument/2006/relationships/image" Target="../media/image56.png"/><Relationship Id="rId21" Type="http://schemas.openxmlformats.org/officeDocument/2006/relationships/image" Target="../media/image4.png"/><Relationship Id="rId65" Type="http://schemas.openxmlformats.org/officeDocument/2006/relationships/hyperlink" Target="https://lamednum.coop/notre-cooperative/" TargetMode="External"/><Relationship Id="rId24" Type="http://schemas.openxmlformats.org/officeDocument/2006/relationships/image" Target="../media/image29.png"/><Relationship Id="rId23" Type="http://schemas.openxmlformats.org/officeDocument/2006/relationships/image" Target="../media/image13.png"/><Relationship Id="rId67" Type="http://schemas.openxmlformats.org/officeDocument/2006/relationships/image" Target="../media/image51.png"/><Relationship Id="rId60" Type="http://schemas.openxmlformats.org/officeDocument/2006/relationships/image" Target="../media/image52.png"/><Relationship Id="rId26" Type="http://schemas.openxmlformats.org/officeDocument/2006/relationships/image" Target="../media/image25.png"/><Relationship Id="rId25" Type="http://schemas.openxmlformats.org/officeDocument/2006/relationships/image" Target="../media/image37.png"/><Relationship Id="rId28" Type="http://schemas.openxmlformats.org/officeDocument/2006/relationships/image" Target="../media/image22.png"/><Relationship Id="rId27" Type="http://schemas.openxmlformats.org/officeDocument/2006/relationships/image" Target="../media/image20.png"/><Relationship Id="rId29" Type="http://schemas.openxmlformats.org/officeDocument/2006/relationships/image" Target="../media/image41.png"/><Relationship Id="rId51" Type="http://schemas.openxmlformats.org/officeDocument/2006/relationships/image" Target="../media/image57.png"/><Relationship Id="rId50" Type="http://schemas.openxmlformats.org/officeDocument/2006/relationships/image" Target="../media/image47.png"/><Relationship Id="rId53" Type="http://schemas.openxmlformats.org/officeDocument/2006/relationships/image" Target="../media/image62.png"/><Relationship Id="rId52" Type="http://schemas.openxmlformats.org/officeDocument/2006/relationships/image" Target="../media/image65.png"/><Relationship Id="rId11" Type="http://schemas.openxmlformats.org/officeDocument/2006/relationships/image" Target="../media/image17.png"/><Relationship Id="rId55" Type="http://schemas.openxmlformats.org/officeDocument/2006/relationships/hyperlink" Target="https://creativecommons.org/licenses/by-sa/4.0/deed.fr" TargetMode="External"/><Relationship Id="rId10" Type="http://schemas.openxmlformats.org/officeDocument/2006/relationships/image" Target="../media/image6.png"/><Relationship Id="rId54" Type="http://schemas.openxmlformats.org/officeDocument/2006/relationships/image" Target="../media/image71.png"/><Relationship Id="rId13" Type="http://schemas.openxmlformats.org/officeDocument/2006/relationships/image" Target="../media/image19.png"/><Relationship Id="rId57" Type="http://schemas.openxmlformats.org/officeDocument/2006/relationships/hyperlink" Target="https://lesbases.anct.gouv.fr/bases/formation-aidants-connect" TargetMode="External"/><Relationship Id="rId12" Type="http://schemas.openxmlformats.org/officeDocument/2006/relationships/image" Target="../media/image3.png"/><Relationship Id="rId56" Type="http://schemas.openxmlformats.org/officeDocument/2006/relationships/image" Target="../media/image48.png"/><Relationship Id="rId15" Type="http://schemas.openxmlformats.org/officeDocument/2006/relationships/image" Target="../media/image18.png"/><Relationship Id="rId59" Type="http://schemas.openxmlformats.org/officeDocument/2006/relationships/hyperlink" Target="https://www.futur-compose.com/" TargetMode="External"/><Relationship Id="rId14" Type="http://schemas.openxmlformats.org/officeDocument/2006/relationships/image" Target="../media/image16.png"/><Relationship Id="rId58" Type="http://schemas.openxmlformats.org/officeDocument/2006/relationships/hyperlink" Target="https://lamednum.coop/commun-formation-pro-in/" TargetMode="External"/><Relationship Id="rId17" Type="http://schemas.openxmlformats.org/officeDocument/2006/relationships/image" Target="../media/image10.png"/><Relationship Id="rId16" Type="http://schemas.openxmlformats.org/officeDocument/2006/relationships/image" Target="../media/image23.png"/><Relationship Id="rId19" Type="http://schemas.openxmlformats.org/officeDocument/2006/relationships/image" Target="../media/image15.png"/><Relationship Id="rId18"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2.xml"/><Relationship Id="rId3" Type="http://schemas.openxmlformats.org/officeDocument/2006/relationships/comments" Target="../comments/comment4.xml"/><Relationship Id="rId4" Type="http://schemas.openxmlformats.org/officeDocument/2006/relationships/image" Target="../media/image87.png"/><Relationship Id="rId5" Type="http://schemas.openxmlformats.org/officeDocument/2006/relationships/image" Target="../media/image88.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3.xml"/><Relationship Id="rId3" Type="http://schemas.openxmlformats.org/officeDocument/2006/relationships/comments" Target="../comments/comment5.xml"/><Relationship Id="rId4" Type="http://schemas.openxmlformats.org/officeDocument/2006/relationships/image" Target="../media/image91.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4.xml"/><Relationship Id="rId3" Type="http://schemas.openxmlformats.org/officeDocument/2006/relationships/image" Target="../media/image82.png"/><Relationship Id="rId4" Type="http://schemas.openxmlformats.org/officeDocument/2006/relationships/image" Target="../media/image84.png"/><Relationship Id="rId5" Type="http://schemas.openxmlformats.org/officeDocument/2006/relationships/image" Target="../media/image93.png"/><Relationship Id="rId6" Type="http://schemas.openxmlformats.org/officeDocument/2006/relationships/image" Target="../media/image90.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5.xml"/><Relationship Id="rId3" Type="http://schemas.openxmlformats.org/officeDocument/2006/relationships/image" Target="../media/image83.png"/><Relationship Id="rId4" Type="http://schemas.openxmlformats.org/officeDocument/2006/relationships/image" Target="../media/image106.png"/><Relationship Id="rId5" Type="http://schemas.openxmlformats.org/officeDocument/2006/relationships/image" Target="../media/image95.png"/><Relationship Id="rId6" Type="http://schemas.openxmlformats.org/officeDocument/2006/relationships/image" Target="../media/image86.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6.xml"/><Relationship Id="rId3" Type="http://schemas.openxmlformats.org/officeDocument/2006/relationships/image" Target="../media/image94.png"/><Relationship Id="rId4" Type="http://schemas.openxmlformats.org/officeDocument/2006/relationships/image" Target="../media/image100.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8.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9.xml"/><Relationship Id="rId3" Type="http://schemas.openxmlformats.org/officeDocument/2006/relationships/image" Target="../media/image9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4.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0.xml"/><Relationship Id="rId3" Type="http://schemas.openxmlformats.org/officeDocument/2006/relationships/image" Target="../media/image102.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1.xml"/><Relationship Id="rId3" Type="http://schemas.openxmlformats.org/officeDocument/2006/relationships/image" Target="../media/image107.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2.xml"/><Relationship Id="rId3" Type="http://schemas.openxmlformats.org/officeDocument/2006/relationships/image" Target="../media/image97.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3.xml"/><Relationship Id="rId3" Type="http://schemas.openxmlformats.org/officeDocument/2006/relationships/image" Target="../media/image105.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4.xml"/><Relationship Id="rId3" Type="http://schemas.openxmlformats.org/officeDocument/2006/relationships/image" Target="../media/image111.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5.xml"/><Relationship Id="rId3" Type="http://schemas.openxmlformats.org/officeDocument/2006/relationships/image" Target="../media/image110.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6.xml"/><Relationship Id="rId3" Type="http://schemas.openxmlformats.org/officeDocument/2006/relationships/image" Target="../media/image103.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7.xml"/><Relationship Id="rId3" Type="http://schemas.openxmlformats.org/officeDocument/2006/relationships/image" Target="../media/image108.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8.xml"/><Relationship Id="rId3" Type="http://schemas.openxmlformats.org/officeDocument/2006/relationships/image" Target="../media/image101.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9.xml"/><Relationship Id="rId3" Type="http://schemas.openxmlformats.org/officeDocument/2006/relationships/image" Target="../media/image10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0.xml"/><Relationship Id="rId3" Type="http://schemas.openxmlformats.org/officeDocument/2006/relationships/image" Target="../media/image109.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1.xml"/><Relationship Id="rId3" Type="http://schemas.openxmlformats.org/officeDocument/2006/relationships/comments" Target="../comments/comment6.xml"/><Relationship Id="rId4" Type="http://schemas.openxmlformats.org/officeDocument/2006/relationships/image" Target="../media/image98.jp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2.xml"/><Relationship Id="rId3" Type="http://schemas.openxmlformats.org/officeDocument/2006/relationships/image" Target="../media/image98.jpg"/></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3.xml"/><Relationship Id="rId3" Type="http://schemas.openxmlformats.org/officeDocument/2006/relationships/image" Target="../media/image98.jp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4.xml"/><Relationship Id="rId3" Type="http://schemas.openxmlformats.org/officeDocument/2006/relationships/image" Target="../media/image98.jp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5.xml"/><Relationship Id="rId3" Type="http://schemas.openxmlformats.org/officeDocument/2006/relationships/image" Target="../media/image98.jp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6.xml"/><Relationship Id="rId3" Type="http://schemas.openxmlformats.org/officeDocument/2006/relationships/image" Target="../media/image98.jp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7.xml"/><Relationship Id="rId3" Type="http://schemas.openxmlformats.org/officeDocument/2006/relationships/image" Target="../media/image98.jp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8.xml"/><Relationship Id="rId3" Type="http://schemas.openxmlformats.org/officeDocument/2006/relationships/image" Target="../media/image98.jp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9.xml"/><Relationship Id="rId3" Type="http://schemas.openxmlformats.org/officeDocument/2006/relationships/image" Target="../media/image9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58.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0.xml"/><Relationship Id="rId3" Type="http://schemas.openxmlformats.org/officeDocument/2006/relationships/image" Target="../media/image98.jp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1.xml"/><Relationship Id="rId3" Type="http://schemas.openxmlformats.org/officeDocument/2006/relationships/image" Target="../media/image98.jp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3.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4.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6.xml"/><Relationship Id="rId3" Type="http://schemas.openxmlformats.org/officeDocument/2006/relationships/comments" Target="../comments/commen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7.xml"/><Relationship Id="rId3" Type="http://schemas.openxmlformats.org/officeDocument/2006/relationships/hyperlink" Target="https://aidantsconnect.beta.gouv.fr/VBGhvvQCFHchoice/ad_connexion_choice"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5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5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6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comments" Target="../comments/comment1.xml"/><Relationship Id="rId4" Type="http://schemas.openxmlformats.org/officeDocument/2006/relationships/image" Target="../media/image6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6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comments" Target="../comments/commen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6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5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openxmlformats.org/officeDocument/2006/relationships/image" Target="../media/image6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 Id="rId3" Type="http://schemas.openxmlformats.org/officeDocument/2006/relationships/image" Target="../media/image6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9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 Id="rId3" Type="http://schemas.openxmlformats.org/officeDocument/2006/relationships/image" Target="../media/image6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 Id="rId3" Type="http://schemas.openxmlformats.org/officeDocument/2006/relationships/image" Target="../media/image7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 Id="rId3" Type="http://schemas.openxmlformats.org/officeDocument/2006/relationships/image" Target="../media/image7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9.xml"/><Relationship Id="rId3" Type="http://schemas.openxmlformats.org/officeDocument/2006/relationships/image" Target="../media/image8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 Id="rId3" Type="http://schemas.openxmlformats.org/officeDocument/2006/relationships/image" Target="../media/image7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6.xml"/><Relationship Id="rId3" Type="http://schemas.openxmlformats.org/officeDocument/2006/relationships/image" Target="../media/image73.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9.xml"/><Relationship Id="rId3" Type="http://schemas.openxmlformats.org/officeDocument/2006/relationships/comments" Target="../comments/comment3.xml"/><Relationship Id="rId4" Type="http://schemas.openxmlformats.org/officeDocument/2006/relationships/hyperlink" Target="https://www.figma.com/proto/nLpomUha2sNgBYk1ysMP0C/Tutoriel-Aidants-Connect?node-id=2608-155&amp;starting-point-node-id=2608%3A155" TargetMode="External"/><Relationship Id="rId5" Type="http://schemas.openxmlformats.org/officeDocument/2006/relationships/hyperlink" Target="https://drive.google.com/file/d/1m2a7fNjA9n4N0u9OnQaUslJ0Cm6_frj-/view?usp=drive_link" TargetMode="External"/><Relationship Id="rId6" Type="http://schemas.openxmlformats.org/officeDocument/2006/relationships/hyperlink" Target="https://labo.societenumerique.gouv.fr/documents/36/Synth%C3%A8se_rapport_SocNum_la_societe_numerique_fran%C3%A7aise_2022.pdf" TargetMode="External"/><Relationship Id="rId7" Type="http://schemas.openxmlformats.org/officeDocument/2006/relationships/hyperlink" Target="https://www.insee.fr/fr/statistiques/7633654" TargetMode="External"/><Relationship Id="rId8" Type="http://schemas.openxmlformats.org/officeDocument/2006/relationships/hyperlink" Target="https://labo.societenumerique.gouv.fr/fr/articles/d%C3%A9mat%C3%A9rialisation-des-services-publics-o%C3%B9-en-est-on-constats-et-recommandations-de-la-d%C3%A9fenseure-des-droits-rapport/"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1.xml"/><Relationship Id="rId3" Type="http://schemas.openxmlformats.org/officeDocument/2006/relationships/image" Target="../media/image76.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2.xml"/><Relationship Id="rId3" Type="http://schemas.openxmlformats.org/officeDocument/2006/relationships/image" Target="../media/image74.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3.xml"/><Relationship Id="rId3" Type="http://schemas.openxmlformats.org/officeDocument/2006/relationships/image" Target="../media/image79.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4.xml"/><Relationship Id="rId3" Type="http://schemas.openxmlformats.org/officeDocument/2006/relationships/image" Target="../media/image85.png"/><Relationship Id="rId4" Type="http://schemas.openxmlformats.org/officeDocument/2006/relationships/image" Target="../media/image81.png"/><Relationship Id="rId5" Type="http://schemas.openxmlformats.org/officeDocument/2006/relationships/image" Target="../media/image80.png"/><Relationship Id="rId6" Type="http://schemas.openxmlformats.org/officeDocument/2006/relationships/image" Target="../media/image75.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 Id="rId3" Type="http://schemas.openxmlformats.org/officeDocument/2006/relationships/hyperlink" Target="https://labo.societenumerique.gouv.fr/documents/36/Synth%C3%A8se_rapport_SocNum_la_societe_numerique_fran%C3%A7aise_2022.pdf" TargetMode="External"/><Relationship Id="rId4" Type="http://schemas.openxmlformats.org/officeDocument/2006/relationships/hyperlink" Target="https://www.insee.fr/fr/statistiques/7633654" TargetMode="External"/><Relationship Id="rId5" Type="http://schemas.openxmlformats.org/officeDocument/2006/relationships/hyperlink" Target="https://labo.societenumerique.gouv.fr/fr/articles/d%C3%A9mat%C3%A9rialisation-des-services-publics-o%C3%B9-en-est-on-constats-et-recommandations-de-la-d%C3%A9fenseure-des-droits-rapport/" TargetMode="Externa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5F1E9"/>
        </a:solidFill>
      </p:bgPr>
    </p:bg>
    <p:spTree>
      <p:nvGrpSpPr>
        <p:cNvPr id="56" name="Shape 56"/>
        <p:cNvGrpSpPr/>
        <p:nvPr/>
      </p:nvGrpSpPr>
      <p:grpSpPr>
        <a:xfrm>
          <a:off x="0" y="0"/>
          <a:ext cx="0" cy="0"/>
          <a:chOff x="0" y="0"/>
          <a:chExt cx="0" cy="0"/>
        </a:xfrm>
      </p:grpSpPr>
      <p:sp>
        <p:nvSpPr>
          <p:cNvPr id="57" name="Google Shape;57;g33d0a005fae_0_101"/>
          <p:cNvSpPr/>
          <p:nvPr/>
        </p:nvSpPr>
        <p:spPr>
          <a:xfrm>
            <a:off x="666746" y="514350"/>
            <a:ext cx="2667000" cy="4061700"/>
          </a:xfrm>
          <a:prstGeom prst="roundRect">
            <a:avLst>
              <a:gd fmla="val 5656" name="adj"/>
            </a:avLst>
          </a:prstGeom>
          <a:solidFill>
            <a:srgbClr val="FFFFFF"/>
          </a:solid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descr=" " id="58" name="Google Shape;58;g33d0a005fae_0_101"/>
          <p:cNvPicPr preferRelativeResize="0"/>
          <p:nvPr/>
        </p:nvPicPr>
        <p:blipFill rotWithShape="1">
          <a:blip r:embed="rId3">
            <a:alphaModFix/>
          </a:blip>
          <a:srcRect b="0" l="0" r="0" t="0"/>
          <a:stretch/>
        </p:blipFill>
        <p:spPr>
          <a:xfrm>
            <a:off x="978307" y="820420"/>
            <a:ext cx="84748" cy="150144"/>
          </a:xfrm>
          <a:prstGeom prst="rect">
            <a:avLst/>
          </a:prstGeom>
          <a:noFill/>
          <a:ln>
            <a:noFill/>
          </a:ln>
        </p:spPr>
      </p:pic>
      <p:pic>
        <p:nvPicPr>
          <p:cNvPr descr=" " id="59" name="Google Shape;59;g33d0a005fae_0_101"/>
          <p:cNvPicPr preferRelativeResize="0"/>
          <p:nvPr/>
        </p:nvPicPr>
        <p:blipFill rotWithShape="1">
          <a:blip r:embed="rId4">
            <a:alphaModFix/>
          </a:blip>
          <a:srcRect b="0" l="0" r="0" t="0"/>
          <a:stretch/>
        </p:blipFill>
        <p:spPr>
          <a:xfrm>
            <a:off x="1084896" y="820420"/>
            <a:ext cx="84748" cy="150205"/>
          </a:xfrm>
          <a:prstGeom prst="rect">
            <a:avLst/>
          </a:prstGeom>
          <a:noFill/>
          <a:ln>
            <a:noFill/>
          </a:ln>
        </p:spPr>
      </p:pic>
      <p:pic>
        <p:nvPicPr>
          <p:cNvPr descr=" " id="60" name="Google Shape;60;g33d0a005fae_0_101"/>
          <p:cNvPicPr preferRelativeResize="0"/>
          <p:nvPr/>
        </p:nvPicPr>
        <p:blipFill rotWithShape="1">
          <a:blip r:embed="rId5">
            <a:alphaModFix/>
          </a:blip>
          <a:srcRect b="0" l="0" r="0" t="0"/>
          <a:stretch/>
        </p:blipFill>
        <p:spPr>
          <a:xfrm>
            <a:off x="1198888" y="820420"/>
            <a:ext cx="104774" cy="148935"/>
          </a:xfrm>
          <a:prstGeom prst="rect">
            <a:avLst/>
          </a:prstGeom>
          <a:noFill/>
          <a:ln>
            <a:noFill/>
          </a:ln>
        </p:spPr>
      </p:pic>
      <p:pic>
        <p:nvPicPr>
          <p:cNvPr descr=" " id="61" name="Google Shape;61;g33d0a005fae_0_101"/>
          <p:cNvPicPr preferRelativeResize="0"/>
          <p:nvPr/>
        </p:nvPicPr>
        <p:blipFill rotWithShape="1">
          <a:blip r:embed="rId6">
            <a:alphaModFix/>
          </a:blip>
          <a:srcRect b="0" l="0" r="0" t="0"/>
          <a:stretch/>
        </p:blipFill>
        <p:spPr>
          <a:xfrm>
            <a:off x="1334591" y="820420"/>
            <a:ext cx="104774" cy="148935"/>
          </a:xfrm>
          <a:prstGeom prst="rect">
            <a:avLst/>
          </a:prstGeom>
          <a:noFill/>
          <a:ln>
            <a:noFill/>
          </a:ln>
        </p:spPr>
      </p:pic>
      <p:pic>
        <p:nvPicPr>
          <p:cNvPr descr=" " id="62" name="Google Shape;62;g33d0a005fae_0_101"/>
          <p:cNvPicPr preferRelativeResize="0"/>
          <p:nvPr/>
        </p:nvPicPr>
        <p:blipFill rotWithShape="1">
          <a:blip r:embed="rId7">
            <a:alphaModFix/>
          </a:blip>
          <a:srcRect b="0" l="0" r="0" t="0"/>
          <a:stretch/>
        </p:blipFill>
        <p:spPr>
          <a:xfrm>
            <a:off x="1469447" y="820420"/>
            <a:ext cx="85111" cy="150144"/>
          </a:xfrm>
          <a:prstGeom prst="rect">
            <a:avLst/>
          </a:prstGeom>
          <a:noFill/>
          <a:ln>
            <a:noFill/>
          </a:ln>
        </p:spPr>
      </p:pic>
      <p:pic>
        <p:nvPicPr>
          <p:cNvPr descr=" " id="63" name="Google Shape;63;g33d0a005fae_0_101"/>
          <p:cNvPicPr preferRelativeResize="0"/>
          <p:nvPr/>
        </p:nvPicPr>
        <p:blipFill rotWithShape="1">
          <a:blip r:embed="rId8">
            <a:alphaModFix/>
          </a:blip>
          <a:srcRect b="0" l="0" r="0" t="0"/>
          <a:stretch/>
        </p:blipFill>
        <p:spPr>
          <a:xfrm>
            <a:off x="1584630" y="820420"/>
            <a:ext cx="85473" cy="148935"/>
          </a:xfrm>
          <a:prstGeom prst="rect">
            <a:avLst/>
          </a:prstGeom>
          <a:noFill/>
          <a:ln>
            <a:noFill/>
          </a:ln>
        </p:spPr>
      </p:pic>
      <p:pic>
        <p:nvPicPr>
          <p:cNvPr descr=" " id="64" name="Google Shape;64;g33d0a005fae_0_101"/>
          <p:cNvPicPr preferRelativeResize="0"/>
          <p:nvPr/>
        </p:nvPicPr>
        <p:blipFill rotWithShape="1">
          <a:blip r:embed="rId9">
            <a:alphaModFix/>
          </a:blip>
          <a:srcRect b="0" l="0" r="0" t="0"/>
          <a:stretch/>
        </p:blipFill>
        <p:spPr>
          <a:xfrm>
            <a:off x="1741643" y="820420"/>
            <a:ext cx="84571" cy="148935"/>
          </a:xfrm>
          <a:prstGeom prst="rect">
            <a:avLst/>
          </a:prstGeom>
          <a:noFill/>
          <a:ln>
            <a:noFill/>
          </a:ln>
        </p:spPr>
      </p:pic>
      <p:pic>
        <p:nvPicPr>
          <p:cNvPr descr=" " id="65" name="Google Shape;65;g33d0a005fae_0_101"/>
          <p:cNvPicPr preferRelativeResize="0"/>
          <p:nvPr/>
        </p:nvPicPr>
        <p:blipFill rotWithShape="1">
          <a:blip r:embed="rId10">
            <a:alphaModFix/>
          </a:blip>
          <a:srcRect b="0" l="0" r="0" t="0"/>
          <a:stretch/>
        </p:blipFill>
        <p:spPr>
          <a:xfrm>
            <a:off x="1855421" y="820420"/>
            <a:ext cx="83483" cy="148935"/>
          </a:xfrm>
          <a:prstGeom prst="rect">
            <a:avLst/>
          </a:prstGeom>
          <a:noFill/>
          <a:ln>
            <a:noFill/>
          </a:ln>
        </p:spPr>
      </p:pic>
      <p:pic>
        <p:nvPicPr>
          <p:cNvPr descr=" " id="66" name="Google Shape;66;g33d0a005fae_0_101"/>
          <p:cNvPicPr preferRelativeResize="0"/>
          <p:nvPr/>
        </p:nvPicPr>
        <p:blipFill rotWithShape="1">
          <a:blip r:embed="rId11">
            <a:alphaModFix/>
          </a:blip>
          <a:srcRect b="0" l="0" r="0" t="0"/>
          <a:stretch/>
        </p:blipFill>
        <p:spPr>
          <a:xfrm>
            <a:off x="1999282" y="820420"/>
            <a:ext cx="83064" cy="148935"/>
          </a:xfrm>
          <a:prstGeom prst="rect">
            <a:avLst/>
          </a:prstGeom>
          <a:noFill/>
          <a:ln>
            <a:noFill/>
          </a:ln>
        </p:spPr>
      </p:pic>
      <p:pic>
        <p:nvPicPr>
          <p:cNvPr descr=" " id="67" name="Google Shape;67;g33d0a005fae_0_101"/>
          <p:cNvPicPr preferRelativeResize="0"/>
          <p:nvPr/>
        </p:nvPicPr>
        <p:blipFill rotWithShape="1">
          <a:blip r:embed="rId12">
            <a:alphaModFix/>
          </a:blip>
          <a:srcRect b="0" l="0" r="0" t="0"/>
          <a:stretch/>
        </p:blipFill>
        <p:spPr>
          <a:xfrm>
            <a:off x="2094261" y="820420"/>
            <a:ext cx="84748" cy="150205"/>
          </a:xfrm>
          <a:prstGeom prst="rect">
            <a:avLst/>
          </a:prstGeom>
          <a:noFill/>
          <a:ln>
            <a:noFill/>
          </a:ln>
        </p:spPr>
      </p:pic>
      <p:pic>
        <p:nvPicPr>
          <p:cNvPr descr=" " id="68" name="Google Shape;68;g33d0a005fae_0_101"/>
          <p:cNvPicPr preferRelativeResize="0"/>
          <p:nvPr/>
        </p:nvPicPr>
        <p:blipFill rotWithShape="1">
          <a:blip r:embed="rId13">
            <a:alphaModFix/>
          </a:blip>
          <a:srcRect b="0" l="0" r="0" t="0"/>
          <a:stretch/>
        </p:blipFill>
        <p:spPr>
          <a:xfrm>
            <a:off x="2208216" y="820420"/>
            <a:ext cx="85352" cy="149358"/>
          </a:xfrm>
          <a:prstGeom prst="rect">
            <a:avLst/>
          </a:prstGeom>
          <a:noFill/>
          <a:ln>
            <a:noFill/>
          </a:ln>
        </p:spPr>
      </p:pic>
      <p:pic>
        <p:nvPicPr>
          <p:cNvPr descr=" " id="69" name="Google Shape;69;g33d0a005fae_0_101"/>
          <p:cNvPicPr preferRelativeResize="0"/>
          <p:nvPr/>
        </p:nvPicPr>
        <p:blipFill rotWithShape="1">
          <a:blip r:embed="rId14">
            <a:alphaModFix/>
          </a:blip>
          <a:srcRect b="0" l="0" r="0" t="0"/>
          <a:stretch/>
        </p:blipFill>
        <p:spPr>
          <a:xfrm>
            <a:off x="2315521" y="820420"/>
            <a:ext cx="104774" cy="148935"/>
          </a:xfrm>
          <a:prstGeom prst="rect">
            <a:avLst/>
          </a:prstGeom>
          <a:noFill/>
          <a:ln>
            <a:noFill/>
          </a:ln>
        </p:spPr>
      </p:pic>
      <p:pic>
        <p:nvPicPr>
          <p:cNvPr descr=" " id="70" name="Google Shape;70;g33d0a005fae_0_101"/>
          <p:cNvPicPr preferRelativeResize="0"/>
          <p:nvPr/>
        </p:nvPicPr>
        <p:blipFill rotWithShape="1">
          <a:blip r:embed="rId15">
            <a:alphaModFix/>
          </a:blip>
          <a:srcRect b="0" l="0" r="0" t="0"/>
          <a:stretch/>
        </p:blipFill>
        <p:spPr>
          <a:xfrm>
            <a:off x="2439848" y="819150"/>
            <a:ext cx="101156" cy="150205"/>
          </a:xfrm>
          <a:prstGeom prst="rect">
            <a:avLst/>
          </a:prstGeom>
          <a:noFill/>
          <a:ln>
            <a:noFill/>
          </a:ln>
        </p:spPr>
      </p:pic>
      <p:pic>
        <p:nvPicPr>
          <p:cNvPr descr=" " id="71" name="Google Shape;71;g33d0a005fae_0_101"/>
          <p:cNvPicPr preferRelativeResize="0"/>
          <p:nvPr/>
        </p:nvPicPr>
        <p:blipFill rotWithShape="1">
          <a:blip r:embed="rId16">
            <a:alphaModFix/>
          </a:blip>
          <a:srcRect b="0" l="0" r="0" t="0"/>
          <a:stretch/>
        </p:blipFill>
        <p:spPr>
          <a:xfrm>
            <a:off x="2535888" y="820480"/>
            <a:ext cx="91808" cy="148916"/>
          </a:xfrm>
          <a:prstGeom prst="rect">
            <a:avLst/>
          </a:prstGeom>
          <a:noFill/>
          <a:ln>
            <a:noFill/>
          </a:ln>
        </p:spPr>
      </p:pic>
      <p:pic>
        <p:nvPicPr>
          <p:cNvPr descr=" " id="72" name="Google Shape;72;g33d0a005fae_0_101"/>
          <p:cNvPicPr preferRelativeResize="0"/>
          <p:nvPr/>
        </p:nvPicPr>
        <p:blipFill rotWithShape="1">
          <a:blip r:embed="rId17">
            <a:alphaModFix/>
          </a:blip>
          <a:srcRect b="0" l="0" r="0" t="0"/>
          <a:stretch/>
        </p:blipFill>
        <p:spPr>
          <a:xfrm>
            <a:off x="2645834" y="820420"/>
            <a:ext cx="13394" cy="148935"/>
          </a:xfrm>
          <a:prstGeom prst="rect">
            <a:avLst/>
          </a:prstGeom>
          <a:noFill/>
          <a:ln>
            <a:noFill/>
          </a:ln>
        </p:spPr>
      </p:pic>
      <p:pic>
        <p:nvPicPr>
          <p:cNvPr descr=" " id="73" name="Google Shape;73;g33d0a005fae_0_101"/>
          <p:cNvPicPr preferRelativeResize="0"/>
          <p:nvPr/>
        </p:nvPicPr>
        <p:blipFill rotWithShape="1">
          <a:blip r:embed="rId18">
            <a:alphaModFix/>
          </a:blip>
          <a:srcRect b="0" l="0" r="0" t="0"/>
          <a:stretch/>
        </p:blipFill>
        <p:spPr>
          <a:xfrm>
            <a:off x="2688445" y="820420"/>
            <a:ext cx="84748" cy="150205"/>
          </a:xfrm>
          <a:prstGeom prst="rect">
            <a:avLst/>
          </a:prstGeom>
          <a:noFill/>
          <a:ln>
            <a:noFill/>
          </a:ln>
        </p:spPr>
      </p:pic>
      <p:pic>
        <p:nvPicPr>
          <p:cNvPr descr=" " id="74" name="Google Shape;74;g33d0a005fae_0_101"/>
          <p:cNvPicPr preferRelativeResize="0"/>
          <p:nvPr/>
        </p:nvPicPr>
        <p:blipFill rotWithShape="1">
          <a:blip r:embed="rId19">
            <a:alphaModFix/>
          </a:blip>
          <a:srcRect b="0" l="0" r="0" t="0"/>
          <a:stretch/>
        </p:blipFill>
        <p:spPr>
          <a:xfrm>
            <a:off x="2802419" y="820420"/>
            <a:ext cx="85473" cy="148935"/>
          </a:xfrm>
          <a:prstGeom prst="rect">
            <a:avLst/>
          </a:prstGeom>
          <a:noFill/>
          <a:ln>
            <a:noFill/>
          </a:ln>
        </p:spPr>
      </p:pic>
      <p:pic>
        <p:nvPicPr>
          <p:cNvPr descr=" " id="75" name="Google Shape;75;g33d0a005fae_0_101"/>
          <p:cNvPicPr preferRelativeResize="0"/>
          <p:nvPr/>
        </p:nvPicPr>
        <p:blipFill rotWithShape="1">
          <a:blip r:embed="rId20">
            <a:alphaModFix/>
          </a:blip>
          <a:srcRect b="0" l="0" r="0" t="0"/>
          <a:stretch/>
        </p:blipFill>
        <p:spPr>
          <a:xfrm>
            <a:off x="979917" y="1064879"/>
            <a:ext cx="84934" cy="148995"/>
          </a:xfrm>
          <a:prstGeom prst="rect">
            <a:avLst/>
          </a:prstGeom>
          <a:noFill/>
          <a:ln>
            <a:noFill/>
          </a:ln>
        </p:spPr>
      </p:pic>
      <p:pic>
        <p:nvPicPr>
          <p:cNvPr descr=" " id="76" name="Google Shape;76;g33d0a005fae_0_101"/>
          <p:cNvPicPr preferRelativeResize="0"/>
          <p:nvPr/>
        </p:nvPicPr>
        <p:blipFill rotWithShape="1">
          <a:blip r:embed="rId21">
            <a:alphaModFix/>
          </a:blip>
          <a:srcRect b="0" l="0" r="0" t="0"/>
          <a:stretch/>
        </p:blipFill>
        <p:spPr>
          <a:xfrm>
            <a:off x="1086923" y="1064935"/>
            <a:ext cx="85352" cy="149298"/>
          </a:xfrm>
          <a:prstGeom prst="rect">
            <a:avLst/>
          </a:prstGeom>
          <a:noFill/>
          <a:ln>
            <a:noFill/>
          </a:ln>
        </p:spPr>
      </p:pic>
      <p:pic>
        <p:nvPicPr>
          <p:cNvPr descr=" " id="77" name="Google Shape;77;g33d0a005fae_0_101"/>
          <p:cNvPicPr preferRelativeResize="0"/>
          <p:nvPr/>
        </p:nvPicPr>
        <p:blipFill rotWithShape="1">
          <a:blip r:embed="rId22">
            <a:alphaModFix/>
          </a:blip>
          <a:srcRect b="0" l="0" r="0" t="0"/>
          <a:stretch/>
        </p:blipFill>
        <p:spPr>
          <a:xfrm>
            <a:off x="1192581" y="1064814"/>
            <a:ext cx="84748" cy="150205"/>
          </a:xfrm>
          <a:prstGeom prst="rect">
            <a:avLst/>
          </a:prstGeom>
          <a:noFill/>
          <a:ln>
            <a:noFill/>
          </a:ln>
        </p:spPr>
      </p:pic>
      <p:pic>
        <p:nvPicPr>
          <p:cNvPr descr=" " id="78" name="Google Shape;78;g33d0a005fae_0_101"/>
          <p:cNvPicPr preferRelativeResize="0"/>
          <p:nvPr/>
        </p:nvPicPr>
        <p:blipFill rotWithShape="1">
          <a:blip r:embed="rId23">
            <a:alphaModFix/>
          </a:blip>
          <a:srcRect b="0" l="0" r="0" t="0"/>
          <a:stretch/>
        </p:blipFill>
        <p:spPr>
          <a:xfrm>
            <a:off x="1306555" y="1064879"/>
            <a:ext cx="83064" cy="148916"/>
          </a:xfrm>
          <a:prstGeom prst="rect">
            <a:avLst/>
          </a:prstGeom>
          <a:noFill/>
          <a:ln>
            <a:noFill/>
          </a:ln>
        </p:spPr>
      </p:pic>
      <p:pic>
        <p:nvPicPr>
          <p:cNvPr descr=" " id="79" name="Google Shape;79;g33d0a005fae_0_101"/>
          <p:cNvPicPr preferRelativeResize="0"/>
          <p:nvPr/>
        </p:nvPicPr>
        <p:blipFill rotWithShape="1">
          <a:blip r:embed="rId24">
            <a:alphaModFix/>
          </a:blip>
          <a:srcRect b="0" l="0" r="0" t="0"/>
          <a:stretch/>
        </p:blipFill>
        <p:spPr>
          <a:xfrm>
            <a:off x="1407274" y="1064814"/>
            <a:ext cx="83483" cy="148995"/>
          </a:xfrm>
          <a:prstGeom prst="rect">
            <a:avLst/>
          </a:prstGeom>
          <a:noFill/>
          <a:ln>
            <a:noFill/>
          </a:ln>
        </p:spPr>
      </p:pic>
      <p:pic>
        <p:nvPicPr>
          <p:cNvPr descr=" " id="80" name="Google Shape;80;g33d0a005fae_0_101"/>
          <p:cNvPicPr preferRelativeResize="0"/>
          <p:nvPr/>
        </p:nvPicPr>
        <p:blipFill rotWithShape="1">
          <a:blip r:embed="rId25">
            <a:alphaModFix/>
          </a:blip>
          <a:srcRect b="0" l="0" r="0" t="0"/>
          <a:stretch/>
        </p:blipFill>
        <p:spPr>
          <a:xfrm>
            <a:off x="1502366" y="1064451"/>
            <a:ext cx="84385" cy="150809"/>
          </a:xfrm>
          <a:prstGeom prst="rect">
            <a:avLst/>
          </a:prstGeom>
          <a:noFill/>
          <a:ln>
            <a:noFill/>
          </a:ln>
        </p:spPr>
      </p:pic>
      <p:pic>
        <p:nvPicPr>
          <p:cNvPr descr=" " id="81" name="Google Shape;81;g33d0a005fae_0_101"/>
          <p:cNvPicPr preferRelativeResize="0"/>
          <p:nvPr/>
        </p:nvPicPr>
        <p:blipFill rotWithShape="1">
          <a:blip r:embed="rId26">
            <a:alphaModFix/>
          </a:blip>
          <a:srcRect b="0" l="0" r="0" t="0"/>
          <a:stretch/>
        </p:blipFill>
        <p:spPr>
          <a:xfrm>
            <a:off x="1602731" y="1064451"/>
            <a:ext cx="84385" cy="150809"/>
          </a:xfrm>
          <a:prstGeom prst="rect">
            <a:avLst/>
          </a:prstGeom>
          <a:noFill/>
          <a:ln>
            <a:noFill/>
          </a:ln>
        </p:spPr>
      </p:pic>
      <p:pic>
        <p:nvPicPr>
          <p:cNvPr descr=" " id="82" name="Google Shape;82;g33d0a005fae_0_101"/>
          <p:cNvPicPr preferRelativeResize="0"/>
          <p:nvPr/>
        </p:nvPicPr>
        <p:blipFill rotWithShape="1">
          <a:blip r:embed="rId27">
            <a:alphaModFix/>
          </a:blip>
          <a:srcRect b="0" l="0" r="0" t="0"/>
          <a:stretch/>
        </p:blipFill>
        <p:spPr>
          <a:xfrm>
            <a:off x="1711180" y="1064879"/>
            <a:ext cx="13394" cy="148935"/>
          </a:xfrm>
          <a:prstGeom prst="rect">
            <a:avLst/>
          </a:prstGeom>
          <a:noFill/>
          <a:ln>
            <a:noFill/>
          </a:ln>
        </p:spPr>
      </p:pic>
      <p:pic>
        <p:nvPicPr>
          <p:cNvPr descr=" " id="83" name="Google Shape;83;g33d0a005fae_0_101"/>
          <p:cNvPicPr preferRelativeResize="0"/>
          <p:nvPr/>
        </p:nvPicPr>
        <p:blipFill rotWithShape="1">
          <a:blip r:embed="rId28">
            <a:alphaModFix/>
          </a:blip>
          <a:srcRect b="0" l="0" r="0" t="0"/>
          <a:stretch/>
        </p:blipFill>
        <p:spPr>
          <a:xfrm>
            <a:off x="1753828" y="1064814"/>
            <a:ext cx="84748" cy="150205"/>
          </a:xfrm>
          <a:prstGeom prst="rect">
            <a:avLst/>
          </a:prstGeom>
          <a:noFill/>
          <a:ln>
            <a:noFill/>
          </a:ln>
        </p:spPr>
      </p:pic>
      <p:pic>
        <p:nvPicPr>
          <p:cNvPr descr=" " id="84" name="Google Shape;84;g33d0a005fae_0_101"/>
          <p:cNvPicPr preferRelativeResize="0"/>
          <p:nvPr/>
        </p:nvPicPr>
        <p:blipFill rotWithShape="1">
          <a:blip r:embed="rId29">
            <a:alphaModFix/>
          </a:blip>
          <a:srcRect b="0" l="0" r="0" t="0"/>
          <a:stretch/>
        </p:blipFill>
        <p:spPr>
          <a:xfrm>
            <a:off x="1867839" y="1064814"/>
            <a:ext cx="85473" cy="148995"/>
          </a:xfrm>
          <a:prstGeom prst="rect">
            <a:avLst/>
          </a:prstGeom>
          <a:noFill/>
          <a:ln>
            <a:noFill/>
          </a:ln>
        </p:spPr>
      </p:pic>
      <p:pic>
        <p:nvPicPr>
          <p:cNvPr descr=" " id="85" name="Google Shape;85;g33d0a005fae_0_101"/>
          <p:cNvPicPr preferRelativeResize="0"/>
          <p:nvPr/>
        </p:nvPicPr>
        <p:blipFill rotWithShape="1">
          <a:blip r:embed="rId30">
            <a:alphaModFix/>
          </a:blip>
          <a:srcRect b="0" l="0" r="0" t="0"/>
          <a:stretch/>
        </p:blipFill>
        <p:spPr>
          <a:xfrm>
            <a:off x="1984185" y="1064814"/>
            <a:ext cx="85473" cy="148995"/>
          </a:xfrm>
          <a:prstGeom prst="rect">
            <a:avLst/>
          </a:prstGeom>
          <a:noFill/>
          <a:ln>
            <a:noFill/>
          </a:ln>
        </p:spPr>
      </p:pic>
      <p:pic>
        <p:nvPicPr>
          <p:cNvPr descr=" " id="86" name="Google Shape;86;g33d0a005fae_0_101"/>
          <p:cNvPicPr preferRelativeResize="0"/>
          <p:nvPr/>
        </p:nvPicPr>
        <p:blipFill rotWithShape="1">
          <a:blip r:embed="rId31">
            <a:alphaModFix/>
          </a:blip>
          <a:srcRect b="0" l="0" r="0" t="0"/>
          <a:stretch/>
        </p:blipFill>
        <p:spPr>
          <a:xfrm>
            <a:off x="2100614" y="1064814"/>
            <a:ext cx="83483" cy="148976"/>
          </a:xfrm>
          <a:prstGeom prst="rect">
            <a:avLst/>
          </a:prstGeom>
          <a:noFill/>
          <a:ln>
            <a:noFill/>
          </a:ln>
        </p:spPr>
      </p:pic>
      <p:pic>
        <p:nvPicPr>
          <p:cNvPr descr=" " id="87" name="Google Shape;87;g33d0a005fae_0_101"/>
          <p:cNvPicPr preferRelativeResize="0"/>
          <p:nvPr/>
        </p:nvPicPr>
        <p:blipFill rotWithShape="1">
          <a:blip r:embed="rId32">
            <a:alphaModFix/>
          </a:blip>
          <a:srcRect b="0" l="0" r="0" t="0"/>
          <a:stretch/>
        </p:blipFill>
        <p:spPr>
          <a:xfrm>
            <a:off x="2203826" y="1064879"/>
            <a:ext cx="75762" cy="148935"/>
          </a:xfrm>
          <a:prstGeom prst="rect">
            <a:avLst/>
          </a:prstGeom>
          <a:noFill/>
          <a:ln>
            <a:noFill/>
          </a:ln>
        </p:spPr>
      </p:pic>
      <p:pic>
        <p:nvPicPr>
          <p:cNvPr descr=" " id="88" name="Google Shape;88;g33d0a005fae_0_101"/>
          <p:cNvPicPr preferRelativeResize="0"/>
          <p:nvPr/>
        </p:nvPicPr>
        <p:blipFill rotWithShape="1">
          <a:blip r:embed="rId33">
            <a:alphaModFix/>
          </a:blip>
          <a:srcRect b="0" l="0" r="0" t="0"/>
          <a:stretch/>
        </p:blipFill>
        <p:spPr>
          <a:xfrm>
            <a:off x="2297606" y="1064879"/>
            <a:ext cx="75762" cy="148935"/>
          </a:xfrm>
          <a:prstGeom prst="rect">
            <a:avLst/>
          </a:prstGeom>
          <a:noFill/>
          <a:ln>
            <a:noFill/>
          </a:ln>
        </p:spPr>
      </p:pic>
      <p:pic>
        <p:nvPicPr>
          <p:cNvPr descr=" " id="89" name="Google Shape;89;g33d0a005fae_0_101"/>
          <p:cNvPicPr preferRelativeResize="0"/>
          <p:nvPr/>
        </p:nvPicPr>
        <p:blipFill rotWithShape="1">
          <a:blip r:embed="rId34">
            <a:alphaModFix/>
          </a:blip>
          <a:srcRect b="0" l="0" r="0" t="0"/>
          <a:stretch/>
        </p:blipFill>
        <p:spPr>
          <a:xfrm>
            <a:off x="2391469" y="1064814"/>
            <a:ext cx="83483" cy="148976"/>
          </a:xfrm>
          <a:prstGeom prst="rect">
            <a:avLst/>
          </a:prstGeom>
          <a:noFill/>
          <a:ln>
            <a:noFill/>
          </a:ln>
        </p:spPr>
      </p:pic>
      <p:pic>
        <p:nvPicPr>
          <p:cNvPr descr=" " id="90" name="Google Shape;90;g33d0a005fae_0_101"/>
          <p:cNvPicPr preferRelativeResize="0"/>
          <p:nvPr/>
        </p:nvPicPr>
        <p:blipFill rotWithShape="1">
          <a:blip r:embed="rId35">
            <a:alphaModFix/>
          </a:blip>
          <a:srcRect b="0" l="0" r="0" t="0"/>
          <a:stretch/>
        </p:blipFill>
        <p:spPr>
          <a:xfrm>
            <a:off x="971545" y="1398375"/>
            <a:ext cx="69484" cy="21840"/>
          </a:xfrm>
          <a:prstGeom prst="rect">
            <a:avLst/>
          </a:prstGeom>
          <a:noFill/>
          <a:ln>
            <a:noFill/>
          </a:ln>
        </p:spPr>
      </p:pic>
      <p:pic>
        <p:nvPicPr>
          <p:cNvPr descr=" " id="91" name="Google Shape;91;g33d0a005fae_0_101"/>
          <p:cNvPicPr preferRelativeResize="0"/>
          <p:nvPr/>
        </p:nvPicPr>
        <p:blipFill rotWithShape="1">
          <a:blip r:embed="rId36">
            <a:alphaModFix/>
          </a:blip>
          <a:srcRect b="0" l="0" r="0" t="0"/>
          <a:stretch/>
        </p:blipFill>
        <p:spPr>
          <a:xfrm>
            <a:off x="1100764" y="1309390"/>
            <a:ext cx="26361" cy="148875"/>
          </a:xfrm>
          <a:prstGeom prst="rect">
            <a:avLst/>
          </a:prstGeom>
          <a:noFill/>
          <a:ln>
            <a:noFill/>
          </a:ln>
        </p:spPr>
      </p:pic>
      <p:pic>
        <p:nvPicPr>
          <p:cNvPr descr=" " id="92" name="Google Shape;92;g33d0a005fae_0_101"/>
          <p:cNvPicPr preferRelativeResize="0"/>
          <p:nvPr/>
        </p:nvPicPr>
        <p:blipFill rotWithShape="1">
          <a:blip r:embed="rId37">
            <a:alphaModFix/>
          </a:blip>
          <a:srcRect b="0" l="0" r="0" t="0"/>
          <a:stretch/>
        </p:blipFill>
        <p:spPr>
          <a:xfrm>
            <a:off x="1151719" y="1309390"/>
            <a:ext cx="98561" cy="148916"/>
          </a:xfrm>
          <a:prstGeom prst="rect">
            <a:avLst/>
          </a:prstGeom>
          <a:noFill/>
          <a:ln>
            <a:noFill/>
          </a:ln>
        </p:spPr>
      </p:pic>
      <p:pic>
        <p:nvPicPr>
          <p:cNvPr descr=" " id="93" name="Google Shape;93;g33d0a005fae_0_101"/>
          <p:cNvPicPr preferRelativeResize="0"/>
          <p:nvPr/>
        </p:nvPicPr>
        <p:blipFill rotWithShape="1">
          <a:blip r:embed="rId38">
            <a:alphaModFix/>
          </a:blip>
          <a:srcRect b="0" l="0" r="0" t="0"/>
          <a:stretch/>
        </p:blipFill>
        <p:spPr>
          <a:xfrm>
            <a:off x="1273209" y="1309329"/>
            <a:ext cx="95547" cy="150185"/>
          </a:xfrm>
          <a:prstGeom prst="rect">
            <a:avLst/>
          </a:prstGeom>
          <a:noFill/>
          <a:ln>
            <a:noFill/>
          </a:ln>
        </p:spPr>
      </p:pic>
      <p:pic>
        <p:nvPicPr>
          <p:cNvPr descr=" " id="94" name="Google Shape;94;g33d0a005fae_0_101"/>
          <p:cNvPicPr preferRelativeResize="0"/>
          <p:nvPr/>
        </p:nvPicPr>
        <p:blipFill rotWithShape="1">
          <a:blip r:embed="rId39">
            <a:alphaModFix/>
          </a:blip>
          <a:srcRect b="0" l="0" r="0" t="0"/>
          <a:stretch/>
        </p:blipFill>
        <p:spPr>
          <a:xfrm>
            <a:off x="1386801" y="1309390"/>
            <a:ext cx="83901" cy="148935"/>
          </a:xfrm>
          <a:prstGeom prst="rect">
            <a:avLst/>
          </a:prstGeom>
          <a:noFill/>
          <a:ln>
            <a:noFill/>
          </a:ln>
        </p:spPr>
      </p:pic>
      <p:pic>
        <p:nvPicPr>
          <p:cNvPr descr=" " id="95" name="Google Shape;95;g33d0a005fae_0_101"/>
          <p:cNvPicPr preferRelativeResize="0"/>
          <p:nvPr/>
        </p:nvPicPr>
        <p:blipFill rotWithShape="1">
          <a:blip r:embed="rId40">
            <a:alphaModFix/>
          </a:blip>
          <a:srcRect b="0" l="0" r="0" t="0"/>
          <a:stretch/>
        </p:blipFill>
        <p:spPr>
          <a:xfrm>
            <a:off x="1481028" y="1309390"/>
            <a:ext cx="97473" cy="150144"/>
          </a:xfrm>
          <a:prstGeom prst="rect">
            <a:avLst/>
          </a:prstGeom>
          <a:noFill/>
          <a:ln>
            <a:noFill/>
          </a:ln>
        </p:spPr>
      </p:pic>
      <p:pic>
        <p:nvPicPr>
          <p:cNvPr descr=" " id="96" name="Google Shape;96;g33d0a005fae_0_101"/>
          <p:cNvPicPr preferRelativeResize="0"/>
          <p:nvPr/>
        </p:nvPicPr>
        <p:blipFill rotWithShape="1">
          <a:blip r:embed="rId41">
            <a:alphaModFix/>
          </a:blip>
          <a:srcRect b="0" l="0" r="0" t="0"/>
          <a:stretch/>
        </p:blipFill>
        <p:spPr>
          <a:xfrm>
            <a:off x="1594936" y="1308362"/>
            <a:ext cx="95305" cy="151757"/>
          </a:xfrm>
          <a:prstGeom prst="rect">
            <a:avLst/>
          </a:prstGeom>
          <a:noFill/>
          <a:ln>
            <a:noFill/>
          </a:ln>
        </p:spPr>
      </p:pic>
      <p:pic>
        <p:nvPicPr>
          <p:cNvPr descr=" " id="97" name="Google Shape;97;g33d0a005fae_0_101"/>
          <p:cNvPicPr preferRelativeResize="0"/>
          <p:nvPr/>
        </p:nvPicPr>
        <p:blipFill rotWithShape="1">
          <a:blip r:embed="rId42">
            <a:alphaModFix/>
          </a:blip>
          <a:srcRect b="0" l="0" r="0" t="0"/>
          <a:stretch/>
        </p:blipFill>
        <p:spPr>
          <a:xfrm>
            <a:off x="1708333" y="1309390"/>
            <a:ext cx="26361" cy="148875"/>
          </a:xfrm>
          <a:prstGeom prst="rect">
            <a:avLst/>
          </a:prstGeom>
          <a:noFill/>
          <a:ln>
            <a:noFill/>
          </a:ln>
        </p:spPr>
      </p:pic>
      <p:pic>
        <p:nvPicPr>
          <p:cNvPr descr=" " id="98" name="Google Shape;98;g33d0a005fae_0_101"/>
          <p:cNvPicPr preferRelativeResize="0"/>
          <p:nvPr/>
        </p:nvPicPr>
        <p:blipFill rotWithShape="1">
          <a:blip r:embed="rId43">
            <a:alphaModFix/>
          </a:blip>
          <a:srcRect b="0" l="0" r="0" t="0"/>
          <a:stretch/>
        </p:blipFill>
        <p:spPr>
          <a:xfrm>
            <a:off x="1757679" y="1309329"/>
            <a:ext cx="95482" cy="150185"/>
          </a:xfrm>
          <a:prstGeom prst="rect">
            <a:avLst/>
          </a:prstGeom>
          <a:noFill/>
          <a:ln>
            <a:noFill/>
          </a:ln>
        </p:spPr>
      </p:pic>
      <p:pic>
        <p:nvPicPr>
          <p:cNvPr descr=" " id="99" name="Google Shape;99;g33d0a005fae_0_101"/>
          <p:cNvPicPr preferRelativeResize="0"/>
          <p:nvPr/>
        </p:nvPicPr>
        <p:blipFill rotWithShape="1">
          <a:blip r:embed="rId44">
            <a:alphaModFix/>
          </a:blip>
          <a:srcRect b="0" l="0" r="0" t="0"/>
          <a:stretch/>
        </p:blipFill>
        <p:spPr>
          <a:xfrm>
            <a:off x="1875913" y="1309390"/>
            <a:ext cx="98561" cy="148916"/>
          </a:xfrm>
          <a:prstGeom prst="rect">
            <a:avLst/>
          </a:prstGeom>
          <a:noFill/>
          <a:ln>
            <a:noFill/>
          </a:ln>
        </p:spPr>
      </p:pic>
      <p:pic>
        <p:nvPicPr>
          <p:cNvPr descr=" " id="100" name="Google Shape;100;g33d0a005fae_0_101"/>
          <p:cNvPicPr preferRelativeResize="0"/>
          <p:nvPr/>
        </p:nvPicPr>
        <p:blipFill rotWithShape="1">
          <a:blip r:embed="rId45">
            <a:alphaModFix/>
          </a:blip>
          <a:srcRect b="0" l="0" r="0" t="0"/>
          <a:stretch/>
        </p:blipFill>
        <p:spPr>
          <a:xfrm>
            <a:off x="2039623" y="1309390"/>
            <a:ext cx="98561" cy="148935"/>
          </a:xfrm>
          <a:prstGeom prst="rect">
            <a:avLst/>
          </a:prstGeom>
          <a:noFill/>
          <a:ln>
            <a:noFill/>
          </a:ln>
        </p:spPr>
      </p:pic>
      <p:pic>
        <p:nvPicPr>
          <p:cNvPr descr=" " id="101" name="Google Shape;101;g33d0a005fae_0_101"/>
          <p:cNvPicPr preferRelativeResize="0"/>
          <p:nvPr/>
        </p:nvPicPr>
        <p:blipFill rotWithShape="1">
          <a:blip r:embed="rId46">
            <a:alphaModFix/>
          </a:blip>
          <a:srcRect b="0" l="0" r="0" t="0"/>
          <a:stretch/>
        </p:blipFill>
        <p:spPr>
          <a:xfrm>
            <a:off x="2162145" y="1309390"/>
            <a:ext cx="97473" cy="150144"/>
          </a:xfrm>
          <a:prstGeom prst="rect">
            <a:avLst/>
          </a:prstGeom>
          <a:noFill/>
          <a:ln>
            <a:noFill/>
          </a:ln>
        </p:spPr>
      </p:pic>
      <p:pic>
        <p:nvPicPr>
          <p:cNvPr descr=" " id="102" name="Google Shape;102;g33d0a005fae_0_101"/>
          <p:cNvPicPr preferRelativeResize="0"/>
          <p:nvPr/>
        </p:nvPicPr>
        <p:blipFill rotWithShape="1">
          <a:blip r:embed="rId47">
            <a:alphaModFix/>
          </a:blip>
          <a:srcRect b="0" l="0" r="0" t="0"/>
          <a:stretch/>
        </p:blipFill>
        <p:spPr>
          <a:xfrm>
            <a:off x="2283440" y="1309390"/>
            <a:ext cx="117620" cy="148855"/>
          </a:xfrm>
          <a:prstGeom prst="rect">
            <a:avLst/>
          </a:prstGeom>
          <a:noFill/>
          <a:ln>
            <a:noFill/>
          </a:ln>
        </p:spPr>
      </p:pic>
      <p:pic>
        <p:nvPicPr>
          <p:cNvPr descr=" " id="103" name="Google Shape;103;g33d0a005fae_0_101"/>
          <p:cNvPicPr preferRelativeResize="0"/>
          <p:nvPr/>
        </p:nvPicPr>
        <p:blipFill rotWithShape="1">
          <a:blip r:embed="rId48">
            <a:alphaModFix/>
          </a:blip>
          <a:srcRect b="0" l="0" r="0" t="0"/>
          <a:stretch/>
        </p:blipFill>
        <p:spPr>
          <a:xfrm>
            <a:off x="2425384" y="1263295"/>
            <a:ext cx="92226" cy="195065"/>
          </a:xfrm>
          <a:prstGeom prst="rect">
            <a:avLst/>
          </a:prstGeom>
          <a:noFill/>
          <a:ln>
            <a:noFill/>
          </a:ln>
        </p:spPr>
      </p:pic>
      <p:pic>
        <p:nvPicPr>
          <p:cNvPr descr=" " id="104" name="Google Shape;104;g33d0a005fae_0_101"/>
          <p:cNvPicPr preferRelativeResize="0"/>
          <p:nvPr/>
        </p:nvPicPr>
        <p:blipFill rotWithShape="1">
          <a:blip r:embed="rId49">
            <a:alphaModFix/>
          </a:blip>
          <a:srcRect b="0" l="0" r="0" t="0"/>
          <a:stretch/>
        </p:blipFill>
        <p:spPr>
          <a:xfrm>
            <a:off x="2533051" y="1309390"/>
            <a:ext cx="97900" cy="150023"/>
          </a:xfrm>
          <a:prstGeom prst="rect">
            <a:avLst/>
          </a:prstGeom>
          <a:noFill/>
          <a:ln>
            <a:noFill/>
          </a:ln>
        </p:spPr>
      </p:pic>
      <p:pic>
        <p:nvPicPr>
          <p:cNvPr descr=" " id="105" name="Google Shape;105;g33d0a005fae_0_101"/>
          <p:cNvPicPr preferRelativeResize="0"/>
          <p:nvPr/>
        </p:nvPicPr>
        <p:blipFill rotWithShape="1">
          <a:blip r:embed="rId50">
            <a:alphaModFix/>
          </a:blip>
          <a:srcRect b="0" l="0" r="0" t="0"/>
          <a:stretch/>
        </p:blipFill>
        <p:spPr>
          <a:xfrm>
            <a:off x="2648420" y="1309390"/>
            <a:ext cx="26361" cy="148875"/>
          </a:xfrm>
          <a:prstGeom prst="rect">
            <a:avLst/>
          </a:prstGeom>
          <a:noFill/>
          <a:ln>
            <a:noFill/>
          </a:ln>
        </p:spPr>
      </p:pic>
      <p:pic>
        <p:nvPicPr>
          <p:cNvPr descr=" " id="106" name="Google Shape;106;g33d0a005fae_0_101"/>
          <p:cNvPicPr preferRelativeResize="0"/>
          <p:nvPr/>
        </p:nvPicPr>
        <p:blipFill rotWithShape="1">
          <a:blip r:embed="rId51">
            <a:alphaModFix/>
          </a:blip>
          <a:srcRect b="0" l="0" r="0" t="0"/>
          <a:stretch/>
        </p:blipFill>
        <p:spPr>
          <a:xfrm>
            <a:off x="2697831" y="1309390"/>
            <a:ext cx="95482" cy="171116"/>
          </a:xfrm>
          <a:prstGeom prst="rect">
            <a:avLst/>
          </a:prstGeom>
          <a:noFill/>
          <a:ln>
            <a:noFill/>
          </a:ln>
        </p:spPr>
      </p:pic>
      <p:pic>
        <p:nvPicPr>
          <p:cNvPr descr=" " id="107" name="Google Shape;107;g33d0a005fae_0_101"/>
          <p:cNvPicPr preferRelativeResize="0"/>
          <p:nvPr/>
        </p:nvPicPr>
        <p:blipFill rotWithShape="1">
          <a:blip r:embed="rId52">
            <a:alphaModFix/>
          </a:blip>
          <a:srcRect b="0" l="0" r="0" t="0"/>
          <a:stretch/>
        </p:blipFill>
        <p:spPr>
          <a:xfrm>
            <a:off x="2815404" y="1309390"/>
            <a:ext cx="97473" cy="150144"/>
          </a:xfrm>
          <a:prstGeom prst="rect">
            <a:avLst/>
          </a:prstGeom>
          <a:noFill/>
          <a:ln>
            <a:noFill/>
          </a:ln>
        </p:spPr>
      </p:pic>
      <p:pic>
        <p:nvPicPr>
          <p:cNvPr descr=" " id="108" name="Google Shape;108;g33d0a005fae_0_101"/>
          <p:cNvPicPr preferRelativeResize="0"/>
          <p:nvPr/>
        </p:nvPicPr>
        <p:blipFill rotWithShape="1">
          <a:blip r:embed="rId53">
            <a:alphaModFix/>
          </a:blip>
          <a:srcRect b="0" l="0" r="0" t="0"/>
          <a:stretch/>
        </p:blipFill>
        <p:spPr>
          <a:xfrm>
            <a:off x="2936699" y="1309390"/>
            <a:ext cx="92226" cy="148995"/>
          </a:xfrm>
          <a:prstGeom prst="rect">
            <a:avLst/>
          </a:prstGeom>
          <a:noFill/>
          <a:ln>
            <a:noFill/>
          </a:ln>
        </p:spPr>
      </p:pic>
      <p:sp>
        <p:nvSpPr>
          <p:cNvPr id="109" name="Google Shape;109;g33d0a005fae_0_101"/>
          <p:cNvSpPr/>
          <p:nvPr/>
        </p:nvSpPr>
        <p:spPr>
          <a:xfrm>
            <a:off x="971545" y="1728174"/>
            <a:ext cx="2057400" cy="381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descr=" " id="110" name="Google Shape;110;g33d0a005fae_0_101"/>
          <p:cNvPicPr preferRelativeResize="0"/>
          <p:nvPr/>
        </p:nvPicPr>
        <p:blipFill rotWithShape="1">
          <a:blip r:embed="rId54">
            <a:alphaModFix/>
          </a:blip>
          <a:srcRect b="0" l="0" r="0" t="0"/>
          <a:stretch/>
        </p:blipFill>
        <p:spPr>
          <a:xfrm>
            <a:off x="971545" y="1728174"/>
            <a:ext cx="2057389" cy="38100"/>
          </a:xfrm>
          <a:prstGeom prst="rect">
            <a:avLst/>
          </a:prstGeom>
          <a:noFill/>
          <a:ln>
            <a:noFill/>
          </a:ln>
        </p:spPr>
      </p:pic>
      <p:sp>
        <p:nvSpPr>
          <p:cNvPr id="111" name="Google Shape;111;g33d0a005fae_0_101"/>
          <p:cNvSpPr/>
          <p:nvPr/>
        </p:nvSpPr>
        <p:spPr>
          <a:xfrm>
            <a:off x="971545" y="2013924"/>
            <a:ext cx="2057400" cy="7335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12" name="Google Shape;112;g33d0a005fae_0_101"/>
          <p:cNvSpPr/>
          <p:nvPr/>
        </p:nvSpPr>
        <p:spPr>
          <a:xfrm>
            <a:off x="971545" y="1994874"/>
            <a:ext cx="2095500" cy="342900"/>
          </a:xfrm>
          <a:prstGeom prst="rect">
            <a:avLst/>
          </a:prstGeom>
          <a:noFill/>
          <a:ln>
            <a:noFill/>
          </a:ln>
        </p:spPr>
        <p:txBody>
          <a:bodyPr anchorCtr="0" anchor="ctr" bIns="0" lIns="0" spcFirstLastPara="1" rIns="0" wrap="square" tIns="0">
            <a:noAutofit/>
          </a:bodyPr>
          <a:lstStyle/>
          <a:p>
            <a:pPr indent="0" lvl="0" marL="0" marR="0" rtl="0" algn="l">
              <a:lnSpc>
                <a:spcPct val="134000"/>
              </a:lnSpc>
              <a:spcBef>
                <a:spcPts val="0"/>
              </a:spcBef>
              <a:spcAft>
                <a:spcPts val="0"/>
              </a:spcAft>
              <a:buClr>
                <a:srgbClr val="3A3A3A"/>
              </a:buClr>
              <a:buSzPts val="900"/>
              <a:buFont typeface="Bricolage Grotesque"/>
              <a:buNone/>
            </a:pPr>
            <a:r>
              <a:rPr b="0" i="0" lang="fr" sz="900" u="none" cap="none" strike="noStrike">
                <a:solidFill>
                  <a:srgbClr val="3A3A3A"/>
                </a:solidFill>
                <a:latin typeface="Bricolage Grotesque"/>
                <a:ea typeface="Bricolage Grotesque"/>
                <a:cs typeface="Bricolage Grotesque"/>
                <a:sym typeface="Bricolage Grotesque"/>
              </a:rPr>
              <a:t>Ressource diffusée sous une licence </a:t>
            </a:r>
            <a:r>
              <a:rPr b="1" i="0" lang="fr" sz="900" u="sng" cap="none" strike="noStrike">
                <a:solidFill>
                  <a:srgbClr val="3A3A3A"/>
                </a:solidFill>
                <a:latin typeface="Bricolage Grotesque"/>
                <a:ea typeface="Bricolage Grotesque"/>
                <a:cs typeface="Bricolage Grotesque"/>
                <a:sym typeface="Bricolage Grotesque"/>
                <a:hlinkClick r:id="rId55">
                  <a:extLst>
                    <a:ext uri="{A12FA001-AC4F-418D-AE19-62706E023703}">
                      <ahyp:hlinkClr val="tx"/>
                    </a:ext>
                  </a:extLst>
                </a:hlinkClick>
              </a:rPr>
              <a:t>Creative Common BY-SA-4.0</a:t>
            </a:r>
            <a:endParaRPr b="0" i="0" sz="900" u="none" cap="none" strike="noStrike">
              <a:solidFill>
                <a:schemeClr val="dk1"/>
              </a:solidFill>
              <a:latin typeface="Calibri"/>
              <a:ea typeface="Calibri"/>
              <a:cs typeface="Calibri"/>
              <a:sym typeface="Calibri"/>
            </a:endParaRPr>
          </a:p>
        </p:txBody>
      </p:sp>
      <p:pic>
        <p:nvPicPr>
          <p:cNvPr descr=" " id="113" name="Google Shape;113;g33d0a005fae_0_101"/>
          <p:cNvPicPr preferRelativeResize="0"/>
          <p:nvPr/>
        </p:nvPicPr>
        <p:blipFill rotWithShape="1">
          <a:blip r:embed="rId56">
            <a:alphaModFix/>
          </a:blip>
          <a:srcRect b="0" l="0" r="0" t="0"/>
          <a:stretch/>
        </p:blipFill>
        <p:spPr>
          <a:xfrm>
            <a:off x="971545" y="2433024"/>
            <a:ext cx="895345" cy="314284"/>
          </a:xfrm>
          <a:prstGeom prst="rect">
            <a:avLst/>
          </a:prstGeom>
          <a:noFill/>
          <a:ln>
            <a:noFill/>
          </a:ln>
        </p:spPr>
      </p:pic>
      <p:sp>
        <p:nvSpPr>
          <p:cNvPr id="114" name="Google Shape;114;g33d0a005fae_0_101"/>
          <p:cNvSpPr/>
          <p:nvPr/>
        </p:nvSpPr>
        <p:spPr>
          <a:xfrm>
            <a:off x="971545" y="2994999"/>
            <a:ext cx="2057400" cy="381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descr=" " id="115" name="Google Shape;115;g33d0a005fae_0_101"/>
          <p:cNvPicPr preferRelativeResize="0"/>
          <p:nvPr/>
        </p:nvPicPr>
        <p:blipFill rotWithShape="1">
          <a:blip r:embed="rId54">
            <a:alphaModFix/>
          </a:blip>
          <a:srcRect b="0" l="0" r="0" t="0"/>
          <a:stretch/>
        </p:blipFill>
        <p:spPr>
          <a:xfrm>
            <a:off x="971545" y="2994999"/>
            <a:ext cx="2057389" cy="38100"/>
          </a:xfrm>
          <a:prstGeom prst="rect">
            <a:avLst/>
          </a:prstGeom>
          <a:noFill/>
          <a:ln>
            <a:noFill/>
          </a:ln>
        </p:spPr>
      </p:pic>
      <p:sp>
        <p:nvSpPr>
          <p:cNvPr id="116" name="Google Shape;116;g33d0a005fae_0_101"/>
          <p:cNvSpPr/>
          <p:nvPr/>
        </p:nvSpPr>
        <p:spPr>
          <a:xfrm>
            <a:off x="971545" y="3280749"/>
            <a:ext cx="2057400" cy="9906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17" name="Google Shape;117;g33d0a005fae_0_101"/>
          <p:cNvSpPr/>
          <p:nvPr/>
        </p:nvSpPr>
        <p:spPr>
          <a:xfrm>
            <a:off x="971545" y="3280749"/>
            <a:ext cx="2057400" cy="4191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18" name="Google Shape;118;g33d0a005fae_0_101"/>
          <p:cNvSpPr/>
          <p:nvPr/>
        </p:nvSpPr>
        <p:spPr>
          <a:xfrm>
            <a:off x="971545" y="3233124"/>
            <a:ext cx="2152500" cy="285900"/>
          </a:xfrm>
          <a:prstGeom prst="rect">
            <a:avLst/>
          </a:prstGeom>
          <a:noFill/>
          <a:ln>
            <a:noFill/>
          </a:ln>
        </p:spPr>
        <p:txBody>
          <a:bodyPr anchorCtr="0" anchor="ctr" bIns="0" lIns="0" spcFirstLastPara="1" rIns="0" wrap="square" tIns="0">
            <a:noAutofit/>
          </a:bodyPr>
          <a:lstStyle/>
          <a:p>
            <a:pPr indent="0" lvl="0" marL="0" marR="0" rtl="0" algn="l">
              <a:lnSpc>
                <a:spcPct val="134000"/>
              </a:lnSpc>
              <a:spcBef>
                <a:spcPts val="0"/>
              </a:spcBef>
              <a:spcAft>
                <a:spcPts val="0"/>
              </a:spcAft>
              <a:buClr>
                <a:srgbClr val="3A3A3A"/>
              </a:buClr>
              <a:buSzPts val="2200"/>
              <a:buFont typeface="Bricolage Grotesque"/>
              <a:buNone/>
            </a:pPr>
            <a:r>
              <a:rPr b="1" i="0" lang="fr" sz="2200" u="none" cap="none" strike="noStrike">
                <a:solidFill>
                  <a:srgbClr val="3A3A3A"/>
                </a:solidFill>
                <a:latin typeface="Bricolage Grotesque"/>
                <a:ea typeface="Bricolage Grotesque"/>
                <a:cs typeface="Bricolage Grotesque"/>
                <a:sym typeface="Bricolage Grotesque"/>
              </a:rPr>
              <a:t>Version 1.0</a:t>
            </a:r>
            <a:endParaRPr b="0" i="0" sz="2200" u="none" cap="none" strike="noStrike">
              <a:solidFill>
                <a:schemeClr val="dk1"/>
              </a:solidFill>
              <a:latin typeface="Calibri"/>
              <a:ea typeface="Calibri"/>
              <a:cs typeface="Calibri"/>
              <a:sym typeface="Calibri"/>
            </a:endParaRPr>
          </a:p>
        </p:txBody>
      </p:sp>
      <p:sp>
        <p:nvSpPr>
          <p:cNvPr id="119" name="Google Shape;119;g33d0a005fae_0_101"/>
          <p:cNvSpPr/>
          <p:nvPr/>
        </p:nvSpPr>
        <p:spPr>
          <a:xfrm>
            <a:off x="971545" y="3528399"/>
            <a:ext cx="2095500" cy="190500"/>
          </a:xfrm>
          <a:prstGeom prst="rect">
            <a:avLst/>
          </a:prstGeom>
          <a:noFill/>
          <a:ln>
            <a:noFill/>
          </a:ln>
        </p:spPr>
        <p:txBody>
          <a:bodyPr anchorCtr="0" anchor="ctr" bIns="0" lIns="0" spcFirstLastPara="1" rIns="0" wrap="square" tIns="0">
            <a:noAutofit/>
          </a:bodyPr>
          <a:lstStyle/>
          <a:p>
            <a:pPr indent="0" lvl="0" marL="0" marR="0" rtl="0" algn="l">
              <a:lnSpc>
                <a:spcPct val="134000"/>
              </a:lnSpc>
              <a:spcBef>
                <a:spcPts val="0"/>
              </a:spcBef>
              <a:spcAft>
                <a:spcPts val="0"/>
              </a:spcAft>
              <a:buClr>
                <a:srgbClr val="3A3A3A"/>
              </a:buClr>
              <a:buSzPts val="900"/>
              <a:buFont typeface="Bricolage Grotesque Medium"/>
              <a:buNone/>
            </a:pPr>
            <a:r>
              <a:rPr b="0" i="0" lang="fr" sz="900" u="none" cap="none" strike="noStrike">
                <a:solidFill>
                  <a:srgbClr val="3A3A3A"/>
                </a:solidFill>
                <a:latin typeface="Bricolage Grotesque Medium"/>
                <a:ea typeface="Bricolage Grotesque Medium"/>
                <a:cs typeface="Bricolage Grotesque Medium"/>
                <a:sym typeface="Bricolage Grotesque Medium"/>
              </a:rPr>
              <a:t>Publiée le 29/01/2025</a:t>
            </a:r>
            <a:endParaRPr b="0" i="0" sz="900" u="none" cap="none" strike="noStrike">
              <a:solidFill>
                <a:schemeClr val="dk1"/>
              </a:solidFill>
              <a:latin typeface="Calibri"/>
              <a:ea typeface="Calibri"/>
              <a:cs typeface="Calibri"/>
              <a:sym typeface="Calibri"/>
            </a:endParaRPr>
          </a:p>
        </p:txBody>
      </p:sp>
      <p:sp>
        <p:nvSpPr>
          <p:cNvPr id="120" name="Google Shape;120;g33d0a005fae_0_101"/>
          <p:cNvSpPr/>
          <p:nvPr/>
        </p:nvSpPr>
        <p:spPr>
          <a:xfrm>
            <a:off x="971545" y="3814149"/>
            <a:ext cx="2057400" cy="4572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21" name="Google Shape;121;g33d0a005fae_0_101"/>
          <p:cNvSpPr/>
          <p:nvPr/>
        </p:nvSpPr>
        <p:spPr>
          <a:xfrm>
            <a:off x="971545" y="3795099"/>
            <a:ext cx="2095500" cy="495300"/>
          </a:xfrm>
          <a:prstGeom prst="rect">
            <a:avLst/>
          </a:prstGeom>
          <a:noFill/>
          <a:ln>
            <a:noFill/>
          </a:ln>
        </p:spPr>
        <p:txBody>
          <a:bodyPr anchorCtr="0" anchor="ctr" bIns="0" lIns="0" spcFirstLastPara="1" rIns="0" wrap="square" tIns="0">
            <a:noAutofit/>
          </a:bodyPr>
          <a:lstStyle/>
          <a:p>
            <a:pPr indent="0" lvl="0" marL="0" marR="0" rtl="0" algn="l">
              <a:lnSpc>
                <a:spcPct val="134000"/>
              </a:lnSpc>
              <a:spcBef>
                <a:spcPts val="0"/>
              </a:spcBef>
              <a:spcAft>
                <a:spcPts val="0"/>
              </a:spcAft>
              <a:buNone/>
            </a:pPr>
            <a:r>
              <a:rPr b="0" i="0" lang="fr" sz="900" u="none" cap="none" strike="noStrike">
                <a:solidFill>
                  <a:srgbClr val="3A3A3A"/>
                </a:solidFill>
                <a:latin typeface="Bricolage Grotesque Medium"/>
                <a:ea typeface="Bricolage Grotesque Medium"/>
                <a:cs typeface="Bricolage Grotesque Medium"/>
                <a:sym typeface="Bricolage Grotesque Medium"/>
              </a:rPr>
              <a:t>Cette ressource est hébergée sur le site : </a:t>
            </a:r>
            <a:r>
              <a:rPr b="1" i="0" lang="fr" sz="900" u="sng" cap="none" strike="noStrike">
                <a:solidFill>
                  <a:srgbClr val="3A3A3A"/>
                </a:solidFill>
                <a:latin typeface="Bricolage Grotesque"/>
                <a:ea typeface="Bricolage Grotesque"/>
                <a:cs typeface="Bricolage Grotesque"/>
                <a:sym typeface="Bricolage Grotesque"/>
                <a:hlinkClick r:id="rId57">
                  <a:extLst>
                    <a:ext uri="{A12FA001-AC4F-418D-AE19-62706E023703}">
                      <ahyp:hlinkClr val="tx"/>
                    </a:ext>
                  </a:extLst>
                </a:hlinkClick>
              </a:rPr>
              <a:t>lesbases.anct.gouv.fr/bases/formation-aidants-connect</a:t>
            </a:r>
            <a:endParaRPr b="0" i="0" sz="900" u="none" cap="none" strike="noStrike">
              <a:solidFill>
                <a:schemeClr val="dk1"/>
              </a:solidFill>
              <a:latin typeface="Calibri"/>
              <a:ea typeface="Calibri"/>
              <a:cs typeface="Calibri"/>
              <a:sym typeface="Calibri"/>
            </a:endParaRPr>
          </a:p>
        </p:txBody>
      </p:sp>
      <p:sp>
        <p:nvSpPr>
          <p:cNvPr id="122" name="Google Shape;122;g33d0a005fae_0_101"/>
          <p:cNvSpPr/>
          <p:nvPr/>
        </p:nvSpPr>
        <p:spPr>
          <a:xfrm>
            <a:off x="4100491" y="514350"/>
            <a:ext cx="4348200" cy="28692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23" name="Google Shape;123;g33d0a005fae_0_101"/>
          <p:cNvSpPr/>
          <p:nvPr/>
        </p:nvSpPr>
        <p:spPr>
          <a:xfrm>
            <a:off x="4100491" y="514350"/>
            <a:ext cx="4348200" cy="10002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24" name="Google Shape;124;g33d0a005fae_0_101"/>
          <p:cNvSpPr/>
          <p:nvPr/>
        </p:nvSpPr>
        <p:spPr>
          <a:xfrm>
            <a:off x="4100491" y="466725"/>
            <a:ext cx="4443300" cy="523800"/>
          </a:xfrm>
          <a:prstGeom prst="rect">
            <a:avLst/>
          </a:prstGeom>
          <a:noFill/>
          <a:ln>
            <a:noFill/>
          </a:ln>
        </p:spPr>
        <p:txBody>
          <a:bodyPr anchorCtr="0" anchor="ctr" bIns="0" lIns="0" spcFirstLastPara="1" rIns="0" wrap="square" tIns="0">
            <a:noAutofit/>
          </a:bodyPr>
          <a:lstStyle/>
          <a:p>
            <a:pPr indent="0" lvl="0" marL="0" marR="0" rtl="0" algn="l">
              <a:lnSpc>
                <a:spcPct val="150000"/>
              </a:lnSpc>
              <a:spcBef>
                <a:spcPts val="0"/>
              </a:spcBef>
              <a:spcAft>
                <a:spcPts val="0"/>
              </a:spcAft>
              <a:buClr>
                <a:srgbClr val="000091"/>
              </a:buClr>
              <a:buSzPts val="2200"/>
              <a:buFont typeface="Bricolage Grotesque"/>
              <a:buNone/>
            </a:pPr>
            <a:r>
              <a:rPr b="1" i="0" lang="fr" sz="2200" u="none" cap="none" strike="noStrike">
                <a:solidFill>
                  <a:srgbClr val="000091"/>
                </a:solidFill>
                <a:latin typeface="Bricolage Grotesque"/>
                <a:ea typeface="Bricolage Grotesque"/>
                <a:cs typeface="Bricolage Grotesque"/>
                <a:sym typeface="Bricolage Grotesque"/>
              </a:rPr>
              <a:t>Formation Aidants Connect</a:t>
            </a:r>
            <a:endParaRPr b="0" i="0" sz="2200" u="none" cap="none" strike="noStrike">
              <a:solidFill>
                <a:schemeClr val="dk1"/>
              </a:solidFill>
              <a:latin typeface="Calibri"/>
              <a:ea typeface="Calibri"/>
              <a:cs typeface="Calibri"/>
              <a:sym typeface="Calibri"/>
            </a:endParaRPr>
          </a:p>
        </p:txBody>
      </p:sp>
      <p:sp>
        <p:nvSpPr>
          <p:cNvPr id="125" name="Google Shape;125;g33d0a005fae_0_101"/>
          <p:cNvSpPr/>
          <p:nvPr/>
        </p:nvSpPr>
        <p:spPr>
          <a:xfrm>
            <a:off x="4100491" y="951706"/>
            <a:ext cx="4406700" cy="7764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Bricolage Grotesque"/>
              <a:buNone/>
            </a:pPr>
            <a:r>
              <a:rPr b="0" i="0" lang="fr" sz="1400" u="none" cap="none" strike="noStrike">
                <a:solidFill>
                  <a:srgbClr val="000000"/>
                </a:solidFill>
                <a:latin typeface="Bricolage Grotesque"/>
                <a:ea typeface="Bricolage Grotesque"/>
                <a:cs typeface="Bricolage Grotesque"/>
                <a:sym typeface="Bricolage Grotesque"/>
              </a:rPr>
              <a:t>Cette formation est basée sur des ressources créées par des partenaires du </a:t>
            </a:r>
            <a:r>
              <a:rPr b="0" i="0" lang="fr" sz="1400" u="sng" cap="none" strike="noStrike">
                <a:solidFill>
                  <a:srgbClr val="000000"/>
                </a:solidFill>
                <a:latin typeface="Bricolage Grotesque"/>
                <a:ea typeface="Bricolage Grotesque"/>
                <a:cs typeface="Bricolage Grotesque"/>
                <a:sym typeface="Bricolage Grotesque"/>
                <a:hlinkClick r:id="rId58">
                  <a:extLst>
                    <a:ext uri="{A12FA001-AC4F-418D-AE19-62706E023703}">
                      <ahyp:hlinkClr val="tx"/>
                    </a:ext>
                  </a:extLst>
                </a:hlinkClick>
              </a:rPr>
              <a:t>Commun de formation</a:t>
            </a:r>
            <a:r>
              <a:rPr b="0" i="0" lang="fr" sz="1400" u="none" cap="none" strike="noStrike">
                <a:solidFill>
                  <a:srgbClr val="000000"/>
                </a:solidFill>
                <a:latin typeface="Bricolage Grotesque"/>
                <a:ea typeface="Bricolage Grotesque"/>
                <a:cs typeface="Bricolage Grotesque"/>
                <a:sym typeface="Bricolage Grotesque"/>
              </a:rPr>
              <a:t>  à partir des travaux de </a:t>
            </a:r>
            <a:r>
              <a:rPr b="0" i="0" lang="fr" sz="1400" u="sng" cap="none" strike="noStrike">
                <a:solidFill>
                  <a:schemeClr val="dk1"/>
                </a:solidFill>
                <a:latin typeface="Bricolage Grotesque"/>
                <a:ea typeface="Bricolage Grotesque"/>
                <a:cs typeface="Bricolage Grotesque"/>
                <a:sym typeface="Bricolage Grotesque"/>
                <a:hlinkClick r:id="rId59">
                  <a:extLst>
                    <a:ext uri="{A12FA001-AC4F-418D-AE19-62706E023703}">
                      <ahyp:hlinkClr val="tx"/>
                    </a:ext>
                  </a:extLst>
                </a:hlinkClick>
              </a:rPr>
              <a:t>Futur Composé </a:t>
            </a:r>
            <a:r>
              <a:rPr b="0" i="0" lang="fr" sz="1400" u="none" cap="none" strike="noStrike">
                <a:solidFill>
                  <a:srgbClr val="000000"/>
                </a:solidFill>
                <a:latin typeface="Bricolage Grotesque"/>
                <a:ea typeface="Bricolage Grotesque"/>
                <a:cs typeface="Bricolage Grotesque"/>
                <a:sym typeface="Bricolage Grotesque"/>
              </a:rPr>
              <a:t>: </a:t>
            </a:r>
            <a:endParaRPr b="0" i="0" sz="1400" u="none" cap="none" strike="noStrike">
              <a:solidFill>
                <a:schemeClr val="dk1"/>
              </a:solidFill>
              <a:latin typeface="Calibri"/>
              <a:ea typeface="Calibri"/>
              <a:cs typeface="Calibri"/>
              <a:sym typeface="Calibri"/>
            </a:endParaRPr>
          </a:p>
        </p:txBody>
      </p:sp>
      <p:sp>
        <p:nvSpPr>
          <p:cNvPr id="126" name="Google Shape;126;g33d0a005fae_0_101"/>
          <p:cNvSpPr/>
          <p:nvPr/>
        </p:nvSpPr>
        <p:spPr>
          <a:xfrm>
            <a:off x="4100491" y="1895475"/>
            <a:ext cx="4348200" cy="14880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27" name="Google Shape;127;g33d0a005fae_0_101"/>
          <p:cNvSpPr/>
          <p:nvPr/>
        </p:nvSpPr>
        <p:spPr>
          <a:xfrm>
            <a:off x="4100491" y="1895475"/>
            <a:ext cx="1230000" cy="14880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descr=" " id="128" name="Google Shape;128;g33d0a005fae_0_101"/>
          <p:cNvPicPr preferRelativeResize="0"/>
          <p:nvPr/>
        </p:nvPicPr>
        <p:blipFill rotWithShape="1">
          <a:blip r:embed="rId60">
            <a:alphaModFix/>
          </a:blip>
          <a:srcRect b="0" l="0" r="0" t="0"/>
          <a:stretch/>
        </p:blipFill>
        <p:spPr>
          <a:xfrm>
            <a:off x="4100491" y="1895475"/>
            <a:ext cx="1230132" cy="1229979"/>
          </a:xfrm>
          <a:prstGeom prst="rect">
            <a:avLst/>
          </a:prstGeom>
          <a:noFill/>
          <a:ln>
            <a:noFill/>
          </a:ln>
        </p:spPr>
      </p:pic>
      <p:sp>
        <p:nvSpPr>
          <p:cNvPr id="129" name="Google Shape;129;g33d0a005fae_0_101"/>
          <p:cNvSpPr/>
          <p:nvPr/>
        </p:nvSpPr>
        <p:spPr>
          <a:xfrm>
            <a:off x="4081441" y="3212004"/>
            <a:ext cx="1268400" cy="190500"/>
          </a:xfrm>
          <a:prstGeom prst="rect">
            <a:avLst/>
          </a:prstGeom>
          <a:noFill/>
          <a:ln>
            <a:noFill/>
          </a:ln>
        </p:spPr>
        <p:txBody>
          <a:bodyPr anchorCtr="0" anchor="ctr" bIns="0" lIns="0" spcFirstLastPara="1" rIns="0" wrap="square" tIns="0">
            <a:noAutofit/>
          </a:bodyPr>
          <a:lstStyle/>
          <a:p>
            <a:pPr indent="0" lvl="0" marL="0" marR="0" rtl="0" algn="ctr">
              <a:lnSpc>
                <a:spcPct val="134000"/>
              </a:lnSpc>
              <a:spcBef>
                <a:spcPts val="0"/>
              </a:spcBef>
              <a:spcAft>
                <a:spcPts val="0"/>
              </a:spcAft>
              <a:buClr>
                <a:srgbClr val="3A3A3A"/>
              </a:buClr>
              <a:buSzPts val="900"/>
              <a:buFont typeface="Bricolage Grotesque"/>
              <a:buNone/>
            </a:pPr>
            <a:r>
              <a:rPr b="1" i="0" lang="fr" sz="900" u="sng" cap="none" strike="noStrike">
                <a:solidFill>
                  <a:srgbClr val="3A3A3A"/>
                </a:solidFill>
                <a:latin typeface="Bricolage Grotesque"/>
                <a:ea typeface="Bricolage Grotesque"/>
                <a:cs typeface="Bricolage Grotesque"/>
                <a:sym typeface="Bricolage Grotesque"/>
                <a:hlinkClick r:id="rId61">
                  <a:extLst>
                    <a:ext uri="{A12FA001-AC4F-418D-AE19-62706E023703}">
                      <ahyp:hlinkClr val="tx"/>
                    </a:ext>
                  </a:extLst>
                </a:hlinkClick>
              </a:rPr>
              <a:t>Familles rurales</a:t>
            </a:r>
            <a:endParaRPr b="1" i="0" sz="900" u="none" cap="none" strike="noStrike">
              <a:solidFill>
                <a:schemeClr val="dk1"/>
              </a:solidFill>
              <a:latin typeface="Calibri"/>
              <a:ea typeface="Calibri"/>
              <a:cs typeface="Calibri"/>
              <a:sym typeface="Calibri"/>
            </a:endParaRPr>
          </a:p>
        </p:txBody>
      </p:sp>
      <p:sp>
        <p:nvSpPr>
          <p:cNvPr id="130" name="Google Shape;130;g33d0a005fae_0_101"/>
          <p:cNvSpPr/>
          <p:nvPr/>
        </p:nvSpPr>
        <p:spPr>
          <a:xfrm>
            <a:off x="5659495" y="1895475"/>
            <a:ext cx="1230000" cy="14880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descr=" " id="131" name="Google Shape;131;g33d0a005fae_0_101"/>
          <p:cNvPicPr preferRelativeResize="0"/>
          <p:nvPr/>
        </p:nvPicPr>
        <p:blipFill rotWithShape="1">
          <a:blip r:embed="rId62">
            <a:alphaModFix/>
          </a:blip>
          <a:srcRect b="0" l="0" r="0" t="0"/>
          <a:stretch/>
        </p:blipFill>
        <p:spPr>
          <a:xfrm>
            <a:off x="5659495" y="1895475"/>
            <a:ext cx="1230132" cy="1229979"/>
          </a:xfrm>
          <a:prstGeom prst="rect">
            <a:avLst/>
          </a:prstGeom>
          <a:noFill/>
          <a:ln>
            <a:noFill/>
          </a:ln>
        </p:spPr>
      </p:pic>
      <p:sp>
        <p:nvSpPr>
          <p:cNvPr id="132" name="Google Shape;132;g33d0a005fae_0_101"/>
          <p:cNvSpPr/>
          <p:nvPr/>
        </p:nvSpPr>
        <p:spPr>
          <a:xfrm>
            <a:off x="5640445" y="3212004"/>
            <a:ext cx="1268400" cy="190500"/>
          </a:xfrm>
          <a:prstGeom prst="rect">
            <a:avLst/>
          </a:prstGeom>
          <a:noFill/>
          <a:ln>
            <a:noFill/>
          </a:ln>
        </p:spPr>
        <p:txBody>
          <a:bodyPr anchorCtr="0" anchor="ctr" bIns="0" lIns="0" spcFirstLastPara="1" rIns="0" wrap="square" tIns="0">
            <a:noAutofit/>
          </a:bodyPr>
          <a:lstStyle/>
          <a:p>
            <a:pPr indent="0" lvl="0" marL="0" marR="0" rtl="0" algn="ctr">
              <a:lnSpc>
                <a:spcPct val="134000"/>
              </a:lnSpc>
              <a:spcBef>
                <a:spcPts val="0"/>
              </a:spcBef>
              <a:spcAft>
                <a:spcPts val="0"/>
              </a:spcAft>
              <a:buClr>
                <a:srgbClr val="3A3A3A"/>
              </a:buClr>
              <a:buSzPts val="900"/>
              <a:buFont typeface="Bricolage Grotesque"/>
              <a:buNone/>
            </a:pPr>
            <a:r>
              <a:rPr b="1" i="0" lang="fr" sz="900" u="sng" cap="none" strike="noStrike">
                <a:solidFill>
                  <a:srgbClr val="3A3A3A"/>
                </a:solidFill>
                <a:latin typeface="Bricolage Grotesque"/>
                <a:ea typeface="Bricolage Grotesque"/>
                <a:cs typeface="Bricolage Grotesque"/>
                <a:sym typeface="Bricolage Grotesque"/>
                <a:hlinkClick r:id="rId63">
                  <a:extLst>
                    <a:ext uri="{A12FA001-AC4F-418D-AE19-62706E023703}">
                      <ahyp:hlinkClr val="tx"/>
                    </a:ext>
                  </a:extLst>
                </a:hlinkClick>
              </a:rPr>
              <a:t>Pimms médiation</a:t>
            </a:r>
            <a:endParaRPr b="1" i="0" sz="900" u="sng" cap="none" strike="noStrike">
              <a:solidFill>
                <a:schemeClr val="dk1"/>
              </a:solidFill>
              <a:latin typeface="Calibri"/>
              <a:ea typeface="Calibri"/>
              <a:cs typeface="Calibri"/>
              <a:sym typeface="Calibri"/>
            </a:endParaRPr>
          </a:p>
        </p:txBody>
      </p:sp>
      <p:sp>
        <p:nvSpPr>
          <p:cNvPr id="133" name="Google Shape;133;g33d0a005fae_0_101"/>
          <p:cNvSpPr/>
          <p:nvPr/>
        </p:nvSpPr>
        <p:spPr>
          <a:xfrm>
            <a:off x="7218499" y="1895475"/>
            <a:ext cx="1230000" cy="14880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descr=" " id="134" name="Google Shape;134;g33d0a005fae_0_101"/>
          <p:cNvPicPr preferRelativeResize="0"/>
          <p:nvPr/>
        </p:nvPicPr>
        <p:blipFill rotWithShape="1">
          <a:blip r:embed="rId64">
            <a:alphaModFix/>
          </a:blip>
          <a:srcRect b="0" l="0" r="0" t="0"/>
          <a:stretch/>
        </p:blipFill>
        <p:spPr>
          <a:xfrm>
            <a:off x="7218499" y="1895475"/>
            <a:ext cx="1230132" cy="1229979"/>
          </a:xfrm>
          <a:prstGeom prst="rect">
            <a:avLst/>
          </a:prstGeom>
          <a:noFill/>
          <a:ln>
            <a:noFill/>
          </a:ln>
        </p:spPr>
      </p:pic>
      <p:sp>
        <p:nvSpPr>
          <p:cNvPr id="135" name="Google Shape;135;g33d0a005fae_0_101"/>
          <p:cNvSpPr/>
          <p:nvPr/>
        </p:nvSpPr>
        <p:spPr>
          <a:xfrm>
            <a:off x="7199449" y="3212004"/>
            <a:ext cx="1268400" cy="190500"/>
          </a:xfrm>
          <a:prstGeom prst="rect">
            <a:avLst/>
          </a:prstGeom>
          <a:noFill/>
          <a:ln>
            <a:noFill/>
          </a:ln>
        </p:spPr>
        <p:txBody>
          <a:bodyPr anchorCtr="0" anchor="ctr" bIns="0" lIns="0" spcFirstLastPara="1" rIns="0" wrap="square" tIns="0">
            <a:noAutofit/>
          </a:bodyPr>
          <a:lstStyle/>
          <a:p>
            <a:pPr indent="0" lvl="0" marL="0" marR="0" rtl="0" algn="ctr">
              <a:lnSpc>
                <a:spcPct val="134000"/>
              </a:lnSpc>
              <a:spcBef>
                <a:spcPts val="0"/>
              </a:spcBef>
              <a:spcAft>
                <a:spcPts val="0"/>
              </a:spcAft>
              <a:buClr>
                <a:srgbClr val="3A3A3A"/>
              </a:buClr>
              <a:buSzPts val="900"/>
              <a:buFont typeface="Bricolage Grotesque"/>
              <a:buNone/>
            </a:pPr>
            <a:r>
              <a:rPr b="1" i="0" lang="fr" sz="900" u="sng" cap="none" strike="noStrike">
                <a:solidFill>
                  <a:srgbClr val="3A3A3A"/>
                </a:solidFill>
                <a:latin typeface="Bricolage Grotesque"/>
                <a:ea typeface="Bricolage Grotesque"/>
                <a:cs typeface="Bricolage Grotesque"/>
                <a:sym typeface="Bricolage Grotesque"/>
                <a:hlinkClick r:id="rId65">
                  <a:extLst>
                    <a:ext uri="{A12FA001-AC4F-418D-AE19-62706E023703}">
                      <ahyp:hlinkClr val="tx"/>
                    </a:ext>
                  </a:extLst>
                </a:hlinkClick>
              </a:rPr>
              <a:t>La Mednum</a:t>
            </a:r>
            <a:endParaRPr b="1" i="0" sz="900" u="sng" cap="none" strike="noStrike">
              <a:solidFill>
                <a:schemeClr val="dk1"/>
              </a:solidFill>
              <a:latin typeface="Calibri"/>
              <a:ea typeface="Calibri"/>
              <a:cs typeface="Calibri"/>
              <a:sym typeface="Calibri"/>
            </a:endParaRPr>
          </a:p>
        </p:txBody>
      </p:sp>
      <p:pic>
        <p:nvPicPr>
          <p:cNvPr descr=" " id="136" name="Google Shape;136;g33d0a005fae_0_101"/>
          <p:cNvPicPr preferRelativeResize="0"/>
          <p:nvPr/>
        </p:nvPicPr>
        <p:blipFill rotWithShape="1">
          <a:blip r:embed="rId66">
            <a:alphaModFix/>
          </a:blip>
          <a:srcRect b="0" l="0" r="0" t="0"/>
          <a:stretch/>
        </p:blipFill>
        <p:spPr>
          <a:xfrm>
            <a:off x="7297507" y="2438400"/>
            <a:ext cx="1049549" cy="142856"/>
          </a:xfrm>
          <a:prstGeom prst="rect">
            <a:avLst/>
          </a:prstGeom>
          <a:noFill/>
          <a:ln>
            <a:noFill/>
          </a:ln>
        </p:spPr>
      </p:pic>
      <p:pic>
        <p:nvPicPr>
          <p:cNvPr descr=" " id="137" name="Google Shape;137;g33d0a005fae_0_101"/>
          <p:cNvPicPr preferRelativeResize="0"/>
          <p:nvPr/>
        </p:nvPicPr>
        <p:blipFill rotWithShape="1">
          <a:blip r:embed="rId67">
            <a:alphaModFix/>
          </a:blip>
          <a:srcRect b="0" l="0" r="0" t="0"/>
          <a:stretch/>
        </p:blipFill>
        <p:spPr>
          <a:xfrm>
            <a:off x="4095729" y="3931444"/>
            <a:ext cx="4352902" cy="595235"/>
          </a:xfrm>
          <a:prstGeom prst="rect">
            <a:avLst/>
          </a:prstGeom>
          <a:noFill/>
          <a:ln>
            <a:noFill/>
          </a:ln>
        </p:spPr>
      </p:pic>
      <p:sp>
        <p:nvSpPr>
          <p:cNvPr id="138" name="Google Shape;138;g33d0a005fae_0_101"/>
          <p:cNvSpPr/>
          <p:nvPr/>
        </p:nvSpPr>
        <p:spPr>
          <a:xfrm>
            <a:off x="4252890" y="4029075"/>
            <a:ext cx="1124100" cy="36180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Clr>
                <a:srgbClr val="3A3A3A"/>
              </a:buClr>
              <a:buSzPts val="900"/>
              <a:buFont typeface="Bricolage Grotesque"/>
              <a:buNone/>
            </a:pPr>
            <a:r>
              <a:rPr b="0" i="0" lang="fr" sz="900" u="none" cap="none" strike="noStrike">
                <a:solidFill>
                  <a:srgbClr val="3A3A3A"/>
                </a:solidFill>
                <a:latin typeface="Bricolage Grotesque"/>
                <a:ea typeface="Bricolage Grotesque"/>
                <a:cs typeface="Bricolage Grotesque"/>
                <a:sym typeface="Bricolage Grotesque"/>
              </a:rPr>
              <a:t>Cette ressource est </a:t>
            </a:r>
            <a:r>
              <a:rPr b="0" i="0" lang="fr" sz="900" u="none" cap="none" strike="noStrike">
                <a:solidFill>
                  <a:srgbClr val="3A3A3A"/>
                </a:solidFill>
                <a:highlight>
                  <a:srgbClr val="FFFF00"/>
                </a:highlight>
                <a:latin typeface="Bricolage Grotesque"/>
                <a:ea typeface="Bricolage Grotesque"/>
                <a:cs typeface="Bricolage Grotesque"/>
                <a:sym typeface="Bricolage Grotesque"/>
              </a:rPr>
              <a:t>validée</a:t>
            </a:r>
            <a:r>
              <a:rPr b="0" i="0" lang="fr" sz="900" u="none" cap="none" strike="noStrike">
                <a:solidFill>
                  <a:srgbClr val="3A3A3A"/>
                </a:solidFill>
                <a:latin typeface="Bricolage Grotesque"/>
                <a:ea typeface="Bricolage Grotesque"/>
                <a:cs typeface="Bricolage Grotesque"/>
                <a:sym typeface="Bricolage Grotesque"/>
              </a:rPr>
              <a:t> par l'ANCT</a:t>
            </a:r>
            <a:endParaRPr b="0" i="0" sz="900" u="none" cap="none" strike="noStrike">
              <a:solidFill>
                <a:schemeClr val="dk1"/>
              </a:solidFill>
              <a:latin typeface="Calibri"/>
              <a:ea typeface="Calibri"/>
              <a:cs typeface="Calibri"/>
              <a:sym typeface="Calibri"/>
            </a:endParaRPr>
          </a:p>
        </p:txBody>
      </p:sp>
      <p:sp>
        <p:nvSpPr>
          <p:cNvPr id="139" name="Google Shape;139;g33d0a005fae_0_101"/>
          <p:cNvSpPr/>
          <p:nvPr/>
        </p:nvSpPr>
        <p:spPr>
          <a:xfrm>
            <a:off x="5643533" y="4029075"/>
            <a:ext cx="2133600" cy="36180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Clr>
                <a:srgbClr val="3A3A3A"/>
              </a:buClr>
              <a:buSzPts val="900"/>
              <a:buFont typeface="Bricolage Grotesque"/>
              <a:buNone/>
            </a:pPr>
            <a:r>
              <a:rPr b="0" i="0" lang="fr" sz="900" u="none" cap="none" strike="noStrike">
                <a:solidFill>
                  <a:srgbClr val="3A3A3A"/>
                </a:solidFill>
                <a:latin typeface="Bricolage Grotesque"/>
                <a:ea typeface="Bricolage Grotesque"/>
                <a:cs typeface="Bricolage Grotesque"/>
                <a:sym typeface="Bricolage Grotesque"/>
              </a:rPr>
              <a:t>Cette ressource a été modifiée </a:t>
            </a:r>
            <a:br>
              <a:rPr b="0" i="0" lang="fr" sz="900" u="none" cap="none" strike="noStrike">
                <a:solidFill>
                  <a:srgbClr val="3A3A3A"/>
                </a:solidFill>
                <a:latin typeface="Bricolage Grotesque"/>
                <a:ea typeface="Bricolage Grotesque"/>
                <a:cs typeface="Bricolage Grotesque"/>
                <a:sym typeface="Bricolage Grotesque"/>
              </a:rPr>
            </a:br>
            <a:r>
              <a:rPr b="0" i="0" lang="fr" sz="900" u="none" cap="none" strike="noStrike">
                <a:solidFill>
                  <a:srgbClr val="3A3A3A"/>
                </a:solidFill>
                <a:latin typeface="Bricolage Grotesque"/>
                <a:ea typeface="Bricolage Grotesque"/>
                <a:cs typeface="Bricolage Grotesque"/>
                <a:sym typeface="Bricolage Grotesque"/>
              </a:rPr>
              <a:t>par rapport à sa version initiale  : </a:t>
            </a:r>
            <a:endParaRPr b="0" i="0" sz="900" u="none" cap="none" strike="noStrike">
              <a:solidFill>
                <a:schemeClr val="dk1"/>
              </a:solidFill>
              <a:latin typeface="Calibri"/>
              <a:ea typeface="Calibri"/>
              <a:cs typeface="Calibri"/>
              <a:sym typeface="Calibri"/>
            </a:endParaRPr>
          </a:p>
        </p:txBody>
      </p:sp>
      <p:sp>
        <p:nvSpPr>
          <p:cNvPr id="140" name="Google Shape;140;g33d0a005fae_0_101"/>
          <p:cNvSpPr/>
          <p:nvPr/>
        </p:nvSpPr>
        <p:spPr>
          <a:xfrm>
            <a:off x="7891421" y="4029075"/>
            <a:ext cx="404700" cy="3618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41" name="Google Shape;141;g33d0a005fae_0_101"/>
          <p:cNvSpPr/>
          <p:nvPr/>
        </p:nvSpPr>
        <p:spPr>
          <a:xfrm>
            <a:off x="7891421" y="4029075"/>
            <a:ext cx="357000" cy="1620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42" name="Google Shape;142;g33d0a005fae_0_101"/>
          <p:cNvSpPr/>
          <p:nvPr/>
        </p:nvSpPr>
        <p:spPr>
          <a:xfrm>
            <a:off x="7891421" y="4052888"/>
            <a:ext cx="114300" cy="1143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43" name="Google Shape;143;g33d0a005fae_0_101"/>
          <p:cNvSpPr/>
          <p:nvPr/>
        </p:nvSpPr>
        <p:spPr>
          <a:xfrm>
            <a:off x="7891421" y="4052888"/>
            <a:ext cx="114300" cy="114300"/>
          </a:xfrm>
          <a:prstGeom prst="roundRect">
            <a:avLst>
              <a:gd fmla="val 18000" name="adj"/>
            </a:avLst>
          </a:prstGeom>
          <a:solidFill>
            <a:srgbClr val="FFFFFF"/>
          </a:solidFill>
          <a:ln cap="flat" cmpd="sng" w="12700">
            <a:solidFill>
              <a:srgbClr val="666666"/>
            </a:solidFill>
            <a:prstDash val="solid"/>
            <a:round/>
            <a:headEnd len="sm" w="sm" type="none"/>
            <a:tailEnd len="sm" w="sm" type="none"/>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44" name="Google Shape;144;g33d0a005fae_0_101"/>
          <p:cNvSpPr/>
          <p:nvPr/>
        </p:nvSpPr>
        <p:spPr>
          <a:xfrm>
            <a:off x="8062871" y="4010025"/>
            <a:ext cx="223800" cy="20010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Clr>
                <a:srgbClr val="3A3A3A"/>
              </a:buClr>
              <a:buSzPts val="900"/>
              <a:buFont typeface="Bricolage Grotesque"/>
              <a:buNone/>
            </a:pPr>
            <a:r>
              <a:rPr b="1" i="0" lang="fr" sz="900" u="none" cap="none" strike="noStrike">
                <a:solidFill>
                  <a:srgbClr val="3A3A3A"/>
                </a:solidFill>
                <a:latin typeface="Bricolage Grotesque"/>
                <a:ea typeface="Bricolage Grotesque"/>
                <a:cs typeface="Bricolage Grotesque"/>
                <a:sym typeface="Bricolage Grotesque"/>
              </a:rPr>
              <a:t>Oui</a:t>
            </a:r>
            <a:endParaRPr b="0" i="0" sz="900" u="none" cap="none" strike="noStrike">
              <a:solidFill>
                <a:schemeClr val="dk1"/>
              </a:solidFill>
              <a:latin typeface="Calibri"/>
              <a:ea typeface="Calibri"/>
              <a:cs typeface="Calibri"/>
              <a:sym typeface="Calibri"/>
            </a:endParaRPr>
          </a:p>
        </p:txBody>
      </p:sp>
      <p:sp>
        <p:nvSpPr>
          <p:cNvPr id="145" name="Google Shape;145;g33d0a005fae_0_101"/>
          <p:cNvSpPr/>
          <p:nvPr/>
        </p:nvSpPr>
        <p:spPr>
          <a:xfrm>
            <a:off x="7891421" y="4229100"/>
            <a:ext cx="404700" cy="1620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46" name="Google Shape;146;g33d0a005fae_0_101"/>
          <p:cNvSpPr/>
          <p:nvPr/>
        </p:nvSpPr>
        <p:spPr>
          <a:xfrm>
            <a:off x="7891421" y="4252913"/>
            <a:ext cx="114300" cy="1143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47" name="Google Shape;147;g33d0a005fae_0_101"/>
          <p:cNvSpPr/>
          <p:nvPr/>
        </p:nvSpPr>
        <p:spPr>
          <a:xfrm>
            <a:off x="7891421" y="4252913"/>
            <a:ext cx="114300" cy="114300"/>
          </a:xfrm>
          <a:prstGeom prst="roundRect">
            <a:avLst>
              <a:gd fmla="val 18000" name="adj"/>
            </a:avLst>
          </a:prstGeom>
          <a:solidFill>
            <a:srgbClr val="FFFFFF"/>
          </a:solidFill>
          <a:ln cap="flat" cmpd="sng" w="12700">
            <a:solidFill>
              <a:srgbClr val="666666"/>
            </a:solidFill>
            <a:prstDash val="solid"/>
            <a:round/>
            <a:headEnd len="sm" w="sm" type="none"/>
            <a:tailEnd len="sm" w="sm" type="none"/>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48" name="Google Shape;148;g33d0a005fae_0_101"/>
          <p:cNvSpPr/>
          <p:nvPr/>
        </p:nvSpPr>
        <p:spPr>
          <a:xfrm>
            <a:off x="8062871" y="4210050"/>
            <a:ext cx="271500" cy="20010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Clr>
                <a:srgbClr val="3A3A3A"/>
              </a:buClr>
              <a:buSzPts val="900"/>
              <a:buFont typeface="Bricolage Grotesque"/>
              <a:buNone/>
            </a:pPr>
            <a:r>
              <a:rPr b="1" i="0" lang="fr" sz="900" u="none" cap="none" strike="noStrike">
                <a:solidFill>
                  <a:srgbClr val="3A3A3A"/>
                </a:solidFill>
                <a:latin typeface="Bricolage Grotesque"/>
                <a:ea typeface="Bricolage Grotesque"/>
                <a:cs typeface="Bricolage Grotesque"/>
                <a:sym typeface="Bricolage Grotesque"/>
              </a:rPr>
              <a:t>Non</a:t>
            </a:r>
            <a:endParaRPr b="0" i="0" sz="900" u="none" cap="none" strike="noStrike">
              <a:solidFill>
                <a:schemeClr val="dk1"/>
              </a:solidFill>
              <a:latin typeface="Calibri"/>
              <a:ea typeface="Calibri"/>
              <a:cs typeface="Calibri"/>
              <a:sym typeface="Calibri"/>
            </a:endParaRPr>
          </a:p>
        </p:txBody>
      </p:sp>
      <p:sp>
        <p:nvSpPr>
          <p:cNvPr id="149" name="Google Shape;149;g33d0a005fae_0_101"/>
          <p:cNvSpPr/>
          <p:nvPr/>
        </p:nvSpPr>
        <p:spPr>
          <a:xfrm>
            <a:off x="5624483" y="3814763"/>
            <a:ext cx="1386000" cy="200100"/>
          </a:xfrm>
          <a:prstGeom prst="rect">
            <a:avLst/>
          </a:prstGeom>
          <a:solidFill>
            <a:srgbClr val="F5F1E9"/>
          </a:solid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50" name="Google Shape;150;g33d0a005fae_0_101"/>
          <p:cNvSpPr/>
          <p:nvPr/>
        </p:nvSpPr>
        <p:spPr>
          <a:xfrm>
            <a:off x="5662583" y="3814763"/>
            <a:ext cx="1347900" cy="20010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Clr>
                <a:srgbClr val="3A3A3A"/>
              </a:buClr>
              <a:buSzPts val="900"/>
              <a:buFont typeface="Bricolage Grotesque"/>
              <a:buNone/>
            </a:pPr>
            <a:r>
              <a:rPr b="1" i="0" lang="fr" sz="900" u="none" cap="none" strike="noStrike">
                <a:solidFill>
                  <a:srgbClr val="3A3A3A"/>
                </a:solidFill>
                <a:latin typeface="Bricolage Grotesque"/>
                <a:ea typeface="Bricolage Grotesque"/>
                <a:cs typeface="Bricolage Grotesque"/>
                <a:sym typeface="Bricolage Grotesque"/>
              </a:rPr>
              <a:t>Partie à remplir par l'OF</a:t>
            </a:r>
            <a:endParaRPr b="0" i="0" sz="900" u="none" cap="none" strike="noStrik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9"/>
          <p:cNvSpPr txBox="1"/>
          <p:nvPr/>
        </p:nvSpPr>
        <p:spPr>
          <a:xfrm>
            <a:off x="1638775" y="1564800"/>
            <a:ext cx="60633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Choisissez chacun un ou deux mots que vous ne comprenez pas ou comprenez partiellement</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Nous définirons ensuite ensemble chacun de ces mots</a:t>
            </a:r>
            <a:endParaRPr b="0" i="0" sz="1800" u="none" cap="none" strike="noStrike">
              <a:solidFill>
                <a:srgbClr val="003081"/>
              </a:solidFill>
              <a:latin typeface="Palanquin Medium"/>
              <a:ea typeface="Palanquin Medium"/>
              <a:cs typeface="Palanquin Medium"/>
              <a:sym typeface="Palanquin Medium"/>
            </a:endParaRPr>
          </a:p>
        </p:txBody>
      </p:sp>
      <p:sp>
        <p:nvSpPr>
          <p:cNvPr id="225" name="Google Shape;225;p9"/>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La consigne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26" name="Google Shape;226;p9"/>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1" i="0" sz="1000" u="none" cap="none" strike="noStrike">
              <a:solidFill>
                <a:srgbClr val="FF3333"/>
              </a:solidFill>
              <a:latin typeface="Palanquin"/>
              <a:ea typeface="Palanquin"/>
              <a:cs typeface="Palanquin"/>
              <a:sym typeface="Palanquin"/>
            </a:endParaRPr>
          </a:p>
        </p:txBody>
      </p:sp>
      <p:sp>
        <p:nvSpPr>
          <p:cNvPr id="227" name="Google Shape;227;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1685" name="Shape 1685"/>
        <p:cNvGrpSpPr/>
        <p:nvPr/>
      </p:nvGrpSpPr>
      <p:grpSpPr>
        <a:xfrm>
          <a:off x="0" y="0"/>
          <a:ext cx="0" cy="0"/>
          <a:chOff x="0" y="0"/>
          <a:chExt cx="0" cy="0"/>
        </a:xfrm>
      </p:grpSpPr>
      <p:sp>
        <p:nvSpPr>
          <p:cNvPr id="1686" name="Google Shape;1686;p77"/>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Quiz débrief</a:t>
            </a:r>
            <a:endParaRPr b="0" i="0" sz="4800" u="none" cap="none" strike="noStrike">
              <a:solidFill>
                <a:srgbClr val="FF3333"/>
              </a:solidFill>
              <a:latin typeface="Palanquin"/>
              <a:ea typeface="Palanquin"/>
              <a:cs typeface="Palanquin"/>
              <a:sym typeface="Palanquin"/>
            </a:endParaRPr>
          </a:p>
        </p:txBody>
      </p:sp>
      <p:cxnSp>
        <p:nvCxnSpPr>
          <p:cNvPr id="1687" name="Google Shape;1687;p77"/>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
        <p:nvSpPr>
          <p:cNvPr id="1688" name="Google Shape;1688;p7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2" name="Shape 1692"/>
        <p:cNvGrpSpPr/>
        <p:nvPr/>
      </p:nvGrpSpPr>
      <p:grpSpPr>
        <a:xfrm>
          <a:off x="0" y="0"/>
          <a:ext cx="0" cy="0"/>
          <a:chOff x="0" y="0"/>
          <a:chExt cx="0" cy="0"/>
        </a:xfrm>
      </p:grpSpPr>
      <p:sp>
        <p:nvSpPr>
          <p:cNvPr id="1693" name="Google Shape;1693;p78"/>
          <p:cNvSpPr txBox="1"/>
          <p:nvPr/>
        </p:nvSpPr>
        <p:spPr>
          <a:xfrm>
            <a:off x="1638775" y="1336200"/>
            <a:ext cx="60756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À partir de vos connaissances, répondez aux questions du quiz</a:t>
            </a:r>
            <a:endParaRPr b="0" i="0" sz="1800" u="none" cap="none" strike="noStrike">
              <a:solidFill>
                <a:srgbClr val="003081"/>
              </a:solidFill>
              <a:latin typeface="Palanquin Medium"/>
              <a:ea typeface="Palanquin Medium"/>
              <a:cs typeface="Palanquin Medium"/>
              <a:sym typeface="Palanquin Medium"/>
            </a:endParaRPr>
          </a:p>
        </p:txBody>
      </p:sp>
      <p:sp>
        <p:nvSpPr>
          <p:cNvPr id="1694" name="Google Shape;1694;p78"/>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La consigne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695" name="Google Shape;1695;p7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débrief</a:t>
            </a:r>
            <a:endParaRPr b="0" i="0" sz="1000" u="none" cap="none" strike="noStrike">
              <a:solidFill>
                <a:srgbClr val="000000"/>
              </a:solidFill>
              <a:latin typeface="Arial"/>
              <a:ea typeface="Arial"/>
              <a:cs typeface="Arial"/>
              <a:sym typeface="Arial"/>
            </a:endParaRPr>
          </a:p>
        </p:txBody>
      </p:sp>
      <p:sp>
        <p:nvSpPr>
          <p:cNvPr id="1696" name="Google Shape;1696;p7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0" name="Shape 1700"/>
        <p:cNvGrpSpPr/>
        <p:nvPr/>
      </p:nvGrpSpPr>
      <p:grpSpPr>
        <a:xfrm>
          <a:off x="0" y="0"/>
          <a:ext cx="0" cy="0"/>
          <a:chOff x="0" y="0"/>
          <a:chExt cx="0" cy="0"/>
        </a:xfrm>
      </p:grpSpPr>
      <p:sp>
        <p:nvSpPr>
          <p:cNvPr id="1701" name="Google Shape;1701;g33bd7f4f20c_0_6"/>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Quelles sont les fonctions d'Aidants Connect ?</a:t>
            </a:r>
            <a:endParaRPr b="1" i="0" sz="3000" u="none" cap="none" strike="noStrike">
              <a:solidFill>
                <a:srgbClr val="003081"/>
              </a:solidFill>
              <a:latin typeface="Palanquin"/>
              <a:ea typeface="Palanquin"/>
              <a:cs typeface="Palanquin"/>
              <a:sym typeface="Palanquin"/>
            </a:endParaRPr>
          </a:p>
        </p:txBody>
      </p:sp>
      <p:grpSp>
        <p:nvGrpSpPr>
          <p:cNvPr id="1702" name="Google Shape;1702;g33bd7f4f20c_0_6"/>
          <p:cNvGrpSpPr/>
          <p:nvPr/>
        </p:nvGrpSpPr>
        <p:grpSpPr>
          <a:xfrm rot="260">
            <a:off x="678402" y="2030828"/>
            <a:ext cx="3806641" cy="640060"/>
            <a:chOff x="5332275" y="1695525"/>
            <a:chExt cx="2881200" cy="1915200"/>
          </a:xfrm>
        </p:grpSpPr>
        <p:sp>
          <p:nvSpPr>
            <p:cNvPr id="1703" name="Google Shape;1703;g33bd7f4f20c_0_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704" name="Google Shape;1704;g33bd7f4f20c_0_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Avoir accès au statut et à l’avancement de toutes les démarches d’un usager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705" name="Google Shape;1705;g33bd7f4f20c_0_6"/>
          <p:cNvGrpSpPr/>
          <p:nvPr/>
        </p:nvGrpSpPr>
        <p:grpSpPr>
          <a:xfrm rot="260">
            <a:off x="4659100" y="2030828"/>
            <a:ext cx="3806641" cy="640060"/>
            <a:chOff x="5332275" y="1695525"/>
            <a:chExt cx="2881200" cy="1915200"/>
          </a:xfrm>
        </p:grpSpPr>
        <p:sp>
          <p:nvSpPr>
            <p:cNvPr id="1706" name="Google Shape;1706;g33bd7f4f20c_0_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707" name="Google Shape;1707;g33bd7f4f20c_0_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Désigner depuis chez soi un aidant pour faire les démarches à sa place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708" name="Google Shape;1708;g33bd7f4f20c_0_6"/>
          <p:cNvGrpSpPr/>
          <p:nvPr/>
        </p:nvGrpSpPr>
        <p:grpSpPr>
          <a:xfrm rot="260">
            <a:off x="678402" y="2838954"/>
            <a:ext cx="3806641" cy="640060"/>
            <a:chOff x="5332275" y="1695525"/>
            <a:chExt cx="2881200" cy="1915200"/>
          </a:xfrm>
        </p:grpSpPr>
        <p:sp>
          <p:nvSpPr>
            <p:cNvPr id="1709" name="Google Shape;1709;g33bd7f4f20c_0_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710" name="Google Shape;1710;g33bd7f4f20c_0_6"/>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Stocker l'intégralité des mots de passe d'un usager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711" name="Google Shape;1711;g33bd7f4f20c_0_6"/>
          <p:cNvGrpSpPr/>
          <p:nvPr/>
        </p:nvGrpSpPr>
        <p:grpSpPr>
          <a:xfrm rot="260">
            <a:off x="4659100" y="2838954"/>
            <a:ext cx="3806641" cy="640060"/>
            <a:chOff x="5332275" y="1695525"/>
            <a:chExt cx="2881200" cy="1915200"/>
          </a:xfrm>
        </p:grpSpPr>
        <p:sp>
          <p:nvSpPr>
            <p:cNvPr id="1712" name="Google Shape;1712;g33bd7f4f20c_0_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713" name="Google Shape;1713;g33bd7f4f20c_0_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Garantir un accompagnement humain aux personnes qui ne peuvent pas faire leurs démarches</a:t>
              </a:r>
              <a:endParaRPr b="0" i="0" sz="1100" u="none" cap="none" strike="noStrike">
                <a:solidFill>
                  <a:schemeClr val="lt1"/>
                </a:solidFill>
                <a:latin typeface="Palanquin Medium"/>
                <a:ea typeface="Palanquin Medium"/>
                <a:cs typeface="Palanquin Medium"/>
                <a:sym typeface="Palanquin Medium"/>
              </a:endParaRPr>
            </a:p>
          </p:txBody>
        </p:sp>
      </p:grpSp>
      <p:sp>
        <p:nvSpPr>
          <p:cNvPr id="1714" name="Google Shape;1714;g33bd7f4f20c_0_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715" name="Google Shape;1715;g33bd7f4f20c_0_6"/>
          <p:cNvGrpSpPr/>
          <p:nvPr/>
        </p:nvGrpSpPr>
        <p:grpSpPr>
          <a:xfrm rot="260">
            <a:off x="2668677" y="3647079"/>
            <a:ext cx="3806641" cy="640060"/>
            <a:chOff x="5332275" y="1695525"/>
            <a:chExt cx="2881200" cy="1915200"/>
          </a:xfrm>
        </p:grpSpPr>
        <p:sp>
          <p:nvSpPr>
            <p:cNvPr id="1716" name="Google Shape;1716;g33bd7f4f20c_0_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717" name="Google Shape;1717;g33bd7f4f20c_0_6"/>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Réaliser des démarches administratives en ligne de manière légale et sécurisée pour le compte de personnes</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1" name="Shape 1721"/>
        <p:cNvGrpSpPr/>
        <p:nvPr/>
      </p:nvGrpSpPr>
      <p:grpSpPr>
        <a:xfrm>
          <a:off x="0" y="0"/>
          <a:ext cx="0" cy="0"/>
          <a:chOff x="0" y="0"/>
          <a:chExt cx="0" cy="0"/>
        </a:xfrm>
      </p:grpSpPr>
      <p:sp>
        <p:nvSpPr>
          <p:cNvPr id="1722" name="Google Shape;1722;g33bd7f4f20c_0_456"/>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Quelles sont les fonctions d'Aidants Connect ?</a:t>
            </a:r>
            <a:endParaRPr b="1" i="0" sz="3000" u="none" cap="none" strike="noStrike">
              <a:solidFill>
                <a:srgbClr val="003081"/>
              </a:solidFill>
              <a:latin typeface="Palanquin"/>
              <a:ea typeface="Palanquin"/>
              <a:cs typeface="Palanquin"/>
              <a:sym typeface="Palanquin"/>
            </a:endParaRPr>
          </a:p>
        </p:txBody>
      </p:sp>
      <p:grpSp>
        <p:nvGrpSpPr>
          <p:cNvPr id="1723" name="Google Shape;1723;g33bd7f4f20c_0_456"/>
          <p:cNvGrpSpPr/>
          <p:nvPr/>
        </p:nvGrpSpPr>
        <p:grpSpPr>
          <a:xfrm rot="260">
            <a:off x="678402" y="2030828"/>
            <a:ext cx="3806641" cy="640060"/>
            <a:chOff x="5332275" y="1695525"/>
            <a:chExt cx="2881200" cy="1915200"/>
          </a:xfrm>
        </p:grpSpPr>
        <p:sp>
          <p:nvSpPr>
            <p:cNvPr id="1724" name="Google Shape;1724;g33bd7f4f20c_0_45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725" name="Google Shape;1725;g33bd7f4f20c_0_45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Avoir accès au statut et à l’avancement de toutes les démarches d’un usager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726" name="Google Shape;1726;g33bd7f4f20c_0_456"/>
          <p:cNvGrpSpPr/>
          <p:nvPr/>
        </p:nvGrpSpPr>
        <p:grpSpPr>
          <a:xfrm rot="260">
            <a:off x="4659100" y="2030828"/>
            <a:ext cx="3806641" cy="640060"/>
            <a:chOff x="5332275" y="1695525"/>
            <a:chExt cx="2881200" cy="1915200"/>
          </a:xfrm>
        </p:grpSpPr>
        <p:sp>
          <p:nvSpPr>
            <p:cNvPr id="1727" name="Google Shape;1727;g33bd7f4f20c_0_45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728" name="Google Shape;1728;g33bd7f4f20c_0_45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Désigner depuis chez soi un aidant pour faire les démarches à sa place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729" name="Google Shape;1729;g33bd7f4f20c_0_456"/>
          <p:cNvGrpSpPr/>
          <p:nvPr/>
        </p:nvGrpSpPr>
        <p:grpSpPr>
          <a:xfrm rot="260">
            <a:off x="678402" y="2838954"/>
            <a:ext cx="3806641" cy="640060"/>
            <a:chOff x="5332275" y="1695525"/>
            <a:chExt cx="2881200" cy="1915200"/>
          </a:xfrm>
        </p:grpSpPr>
        <p:sp>
          <p:nvSpPr>
            <p:cNvPr id="1730" name="Google Shape;1730;g33bd7f4f20c_0_45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731" name="Google Shape;1731;g33bd7f4f20c_0_456"/>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Stocker l'intégralité des mots de passe d'un usager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732" name="Google Shape;1732;g33bd7f4f20c_0_456"/>
          <p:cNvGrpSpPr/>
          <p:nvPr/>
        </p:nvGrpSpPr>
        <p:grpSpPr>
          <a:xfrm rot="260">
            <a:off x="4659100" y="2838954"/>
            <a:ext cx="3806641" cy="640060"/>
            <a:chOff x="5332275" y="1695525"/>
            <a:chExt cx="2881200" cy="1915200"/>
          </a:xfrm>
        </p:grpSpPr>
        <p:sp>
          <p:nvSpPr>
            <p:cNvPr id="1733" name="Google Shape;1733;g33bd7f4f20c_0_45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734" name="Google Shape;1734;g33bd7f4f20c_0_45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Garantir un accompagnement humain aux personnes qui ne peuvent pas faire leurs démarches</a:t>
              </a:r>
              <a:endParaRPr b="0" i="0" sz="1100" u="none" cap="none" strike="noStrike">
                <a:solidFill>
                  <a:schemeClr val="lt1"/>
                </a:solidFill>
                <a:latin typeface="Palanquin Medium"/>
                <a:ea typeface="Palanquin Medium"/>
                <a:cs typeface="Palanquin Medium"/>
                <a:sym typeface="Palanquin Medium"/>
              </a:endParaRPr>
            </a:p>
          </p:txBody>
        </p:sp>
      </p:grpSp>
      <p:sp>
        <p:nvSpPr>
          <p:cNvPr id="1735" name="Google Shape;1735;g33bd7f4f20c_0_45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736" name="Google Shape;1736;g33bd7f4f20c_0_456"/>
          <p:cNvGrpSpPr/>
          <p:nvPr/>
        </p:nvGrpSpPr>
        <p:grpSpPr>
          <a:xfrm rot="260">
            <a:off x="2668677" y="3647079"/>
            <a:ext cx="3806641" cy="640060"/>
            <a:chOff x="5332275" y="1695525"/>
            <a:chExt cx="2881200" cy="1915200"/>
          </a:xfrm>
        </p:grpSpPr>
        <p:sp>
          <p:nvSpPr>
            <p:cNvPr id="1737" name="Google Shape;1737;g33bd7f4f20c_0_45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738" name="Google Shape;1738;g33bd7f4f20c_0_456"/>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Réaliser des démarches administratives en ligne de manière légale et sécurisée pour le compte de personnes</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2" name="Shape 1742"/>
        <p:cNvGrpSpPr/>
        <p:nvPr/>
      </p:nvGrpSpPr>
      <p:grpSpPr>
        <a:xfrm>
          <a:off x="0" y="0"/>
          <a:ext cx="0" cy="0"/>
          <a:chOff x="0" y="0"/>
          <a:chExt cx="0" cy="0"/>
        </a:xfrm>
      </p:grpSpPr>
      <p:sp>
        <p:nvSpPr>
          <p:cNvPr id="1743" name="Google Shape;1743;g33bd7f4f20c_0_211"/>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Quels éléments doivent être précisés dans le mandat Aidants Connect ?</a:t>
            </a:r>
            <a:endParaRPr b="1" i="0" sz="3000" u="none" cap="none" strike="noStrike">
              <a:solidFill>
                <a:srgbClr val="003081"/>
              </a:solidFill>
              <a:latin typeface="Palanquin"/>
              <a:ea typeface="Palanquin"/>
              <a:cs typeface="Palanquin"/>
              <a:sym typeface="Palanquin"/>
            </a:endParaRPr>
          </a:p>
        </p:txBody>
      </p:sp>
      <p:grpSp>
        <p:nvGrpSpPr>
          <p:cNvPr id="1744" name="Google Shape;1744;g33bd7f4f20c_0_211"/>
          <p:cNvGrpSpPr/>
          <p:nvPr/>
        </p:nvGrpSpPr>
        <p:grpSpPr>
          <a:xfrm rot="260">
            <a:off x="678402" y="2030828"/>
            <a:ext cx="3806641" cy="640060"/>
            <a:chOff x="5332275" y="1695525"/>
            <a:chExt cx="2881200" cy="1915200"/>
          </a:xfrm>
        </p:grpSpPr>
        <p:sp>
          <p:nvSpPr>
            <p:cNvPr id="1745" name="Google Shape;1745;g33bd7f4f20c_0_2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746" name="Google Shape;1746;g33bd7f4f20c_0_2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Mon nom et prénom en tant qu'aidant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747" name="Google Shape;1747;g33bd7f4f20c_0_211"/>
          <p:cNvGrpSpPr/>
          <p:nvPr/>
        </p:nvGrpSpPr>
        <p:grpSpPr>
          <a:xfrm rot="260">
            <a:off x="4659100" y="2030828"/>
            <a:ext cx="3806641" cy="640060"/>
            <a:chOff x="5332275" y="1695525"/>
            <a:chExt cx="2881200" cy="1915200"/>
          </a:xfrm>
        </p:grpSpPr>
        <p:sp>
          <p:nvSpPr>
            <p:cNvPr id="1748" name="Google Shape;1748;g33bd7f4f20c_0_2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749" name="Google Shape;1749;g33bd7f4f20c_0_2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La durée de validité du mandat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750" name="Google Shape;1750;g33bd7f4f20c_0_211"/>
          <p:cNvGrpSpPr/>
          <p:nvPr/>
        </p:nvGrpSpPr>
        <p:grpSpPr>
          <a:xfrm rot="260">
            <a:off x="678402" y="2838954"/>
            <a:ext cx="3806641" cy="640060"/>
            <a:chOff x="5332275" y="1695525"/>
            <a:chExt cx="2881200" cy="1915200"/>
          </a:xfrm>
        </p:grpSpPr>
        <p:sp>
          <p:nvSpPr>
            <p:cNvPr id="1751" name="Google Shape;1751;g33bd7f4f20c_0_2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752" name="Google Shape;1752;g33bd7f4f20c_0_21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Le périmètre du mandat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753" name="Google Shape;1753;g33bd7f4f20c_0_211"/>
          <p:cNvGrpSpPr/>
          <p:nvPr/>
        </p:nvGrpSpPr>
        <p:grpSpPr>
          <a:xfrm rot="260">
            <a:off x="4659100" y="2838954"/>
            <a:ext cx="3806641" cy="640060"/>
            <a:chOff x="5332275" y="1695525"/>
            <a:chExt cx="2881200" cy="1915200"/>
          </a:xfrm>
        </p:grpSpPr>
        <p:sp>
          <p:nvSpPr>
            <p:cNvPr id="1754" name="Google Shape;1754;g33bd7f4f20c_0_2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755" name="Google Shape;1755;g33bd7f4f20c_0_2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La démarche que je m'apprête à effectuer</a:t>
              </a:r>
              <a:endParaRPr b="0" i="0" sz="1100" u="none" cap="none" strike="noStrike">
                <a:solidFill>
                  <a:schemeClr val="lt1"/>
                </a:solidFill>
                <a:latin typeface="Palanquin Medium"/>
                <a:ea typeface="Palanquin Medium"/>
                <a:cs typeface="Palanquin Medium"/>
                <a:sym typeface="Palanquin Medium"/>
              </a:endParaRPr>
            </a:p>
          </p:txBody>
        </p:sp>
      </p:grpSp>
      <p:sp>
        <p:nvSpPr>
          <p:cNvPr id="1756" name="Google Shape;1756;g33bd7f4f20c_0_2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757" name="Google Shape;1757;g33bd7f4f20c_0_211"/>
          <p:cNvGrpSpPr/>
          <p:nvPr/>
        </p:nvGrpSpPr>
        <p:grpSpPr>
          <a:xfrm rot="260">
            <a:off x="2668677" y="3647079"/>
            <a:ext cx="3806641" cy="640060"/>
            <a:chOff x="5332275" y="1695525"/>
            <a:chExt cx="2881200" cy="1915200"/>
          </a:xfrm>
        </p:grpSpPr>
        <p:sp>
          <p:nvSpPr>
            <p:cNvPr id="1758" name="Google Shape;1758;g33bd7f4f20c_0_2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759" name="Google Shape;1759;g33bd7f4f20c_0_21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Le nom et prénom de l'usager concerné par le mandat</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3" name="Shape 1763"/>
        <p:cNvGrpSpPr/>
        <p:nvPr/>
      </p:nvGrpSpPr>
      <p:grpSpPr>
        <a:xfrm>
          <a:off x="0" y="0"/>
          <a:ext cx="0" cy="0"/>
          <a:chOff x="0" y="0"/>
          <a:chExt cx="0" cy="0"/>
        </a:xfrm>
      </p:grpSpPr>
      <p:sp>
        <p:nvSpPr>
          <p:cNvPr id="1764" name="Google Shape;1764;g33bd7f4f20c_0_476"/>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Quels éléments doivent être précisés dans le mandat Aidants Connect ?</a:t>
            </a:r>
            <a:endParaRPr b="1" i="0" sz="3000" u="none" cap="none" strike="noStrike">
              <a:solidFill>
                <a:srgbClr val="003081"/>
              </a:solidFill>
              <a:latin typeface="Palanquin"/>
              <a:ea typeface="Palanquin"/>
              <a:cs typeface="Palanquin"/>
              <a:sym typeface="Palanquin"/>
            </a:endParaRPr>
          </a:p>
        </p:txBody>
      </p:sp>
      <p:grpSp>
        <p:nvGrpSpPr>
          <p:cNvPr id="1765" name="Google Shape;1765;g33bd7f4f20c_0_476"/>
          <p:cNvGrpSpPr/>
          <p:nvPr/>
        </p:nvGrpSpPr>
        <p:grpSpPr>
          <a:xfrm rot="260">
            <a:off x="678402" y="2030828"/>
            <a:ext cx="3806641" cy="640060"/>
            <a:chOff x="5332275" y="1695525"/>
            <a:chExt cx="2881200" cy="1915200"/>
          </a:xfrm>
        </p:grpSpPr>
        <p:sp>
          <p:nvSpPr>
            <p:cNvPr id="1766" name="Google Shape;1766;g33bd7f4f20c_0_47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767" name="Google Shape;1767;g33bd7f4f20c_0_47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Mon nom et prénom en tant qu'aidant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768" name="Google Shape;1768;g33bd7f4f20c_0_476"/>
          <p:cNvGrpSpPr/>
          <p:nvPr/>
        </p:nvGrpSpPr>
        <p:grpSpPr>
          <a:xfrm rot="260">
            <a:off x="4659100" y="2030828"/>
            <a:ext cx="3806641" cy="640060"/>
            <a:chOff x="5332275" y="1695525"/>
            <a:chExt cx="2881200" cy="1915200"/>
          </a:xfrm>
        </p:grpSpPr>
        <p:sp>
          <p:nvSpPr>
            <p:cNvPr id="1769" name="Google Shape;1769;g33bd7f4f20c_0_47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770" name="Google Shape;1770;g33bd7f4f20c_0_47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La durée de validité du mandat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771" name="Google Shape;1771;g33bd7f4f20c_0_476"/>
          <p:cNvGrpSpPr/>
          <p:nvPr/>
        </p:nvGrpSpPr>
        <p:grpSpPr>
          <a:xfrm rot="260">
            <a:off x="678402" y="2838954"/>
            <a:ext cx="3806641" cy="640060"/>
            <a:chOff x="5332275" y="1695525"/>
            <a:chExt cx="2881200" cy="1915200"/>
          </a:xfrm>
        </p:grpSpPr>
        <p:sp>
          <p:nvSpPr>
            <p:cNvPr id="1772" name="Google Shape;1772;g33bd7f4f20c_0_47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773" name="Google Shape;1773;g33bd7f4f20c_0_476"/>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Le périmètre du mandat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774" name="Google Shape;1774;g33bd7f4f20c_0_476"/>
          <p:cNvGrpSpPr/>
          <p:nvPr/>
        </p:nvGrpSpPr>
        <p:grpSpPr>
          <a:xfrm rot="260">
            <a:off x="4659100" y="2838954"/>
            <a:ext cx="3806641" cy="640060"/>
            <a:chOff x="5332275" y="1695525"/>
            <a:chExt cx="2881200" cy="1915200"/>
          </a:xfrm>
        </p:grpSpPr>
        <p:sp>
          <p:nvSpPr>
            <p:cNvPr id="1775" name="Google Shape;1775;g33bd7f4f20c_0_47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776" name="Google Shape;1776;g33bd7f4f20c_0_47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La démarche que je m'apprête à effectuer</a:t>
              </a:r>
              <a:endParaRPr b="0" i="0" sz="1100" u="none" cap="none" strike="noStrike">
                <a:solidFill>
                  <a:schemeClr val="lt1"/>
                </a:solidFill>
                <a:latin typeface="Palanquin Medium"/>
                <a:ea typeface="Palanquin Medium"/>
                <a:cs typeface="Palanquin Medium"/>
                <a:sym typeface="Palanquin Medium"/>
              </a:endParaRPr>
            </a:p>
          </p:txBody>
        </p:sp>
      </p:grpSp>
      <p:sp>
        <p:nvSpPr>
          <p:cNvPr id="1777" name="Google Shape;1777;g33bd7f4f20c_0_47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778" name="Google Shape;1778;g33bd7f4f20c_0_476"/>
          <p:cNvGrpSpPr/>
          <p:nvPr/>
        </p:nvGrpSpPr>
        <p:grpSpPr>
          <a:xfrm rot="260">
            <a:off x="2668677" y="3647079"/>
            <a:ext cx="3806641" cy="640060"/>
            <a:chOff x="5332275" y="1695525"/>
            <a:chExt cx="2881200" cy="1915200"/>
          </a:xfrm>
        </p:grpSpPr>
        <p:sp>
          <p:nvSpPr>
            <p:cNvPr id="1779" name="Google Shape;1779;g33bd7f4f20c_0_47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780" name="Google Shape;1780;g33bd7f4f20c_0_476"/>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Le nom et prénom de l'usager concerné par le mandat</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4" name="Shape 1784"/>
        <p:cNvGrpSpPr/>
        <p:nvPr/>
      </p:nvGrpSpPr>
      <p:grpSpPr>
        <a:xfrm>
          <a:off x="0" y="0"/>
          <a:ext cx="0" cy="0"/>
          <a:chOff x="0" y="0"/>
          <a:chExt cx="0" cy="0"/>
        </a:xfrm>
      </p:grpSpPr>
      <p:sp>
        <p:nvSpPr>
          <p:cNvPr id="1785" name="Google Shape;1785;g33bd7f4f20c_0_237"/>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De quoi dois-je m’assurer avant d’accompagner un usager ?</a:t>
            </a:r>
            <a:endParaRPr b="1" i="0" sz="3000" u="none" cap="none" strike="noStrike">
              <a:solidFill>
                <a:srgbClr val="003081"/>
              </a:solidFill>
              <a:latin typeface="Palanquin"/>
              <a:ea typeface="Palanquin"/>
              <a:cs typeface="Palanquin"/>
              <a:sym typeface="Palanquin"/>
            </a:endParaRPr>
          </a:p>
        </p:txBody>
      </p:sp>
      <p:grpSp>
        <p:nvGrpSpPr>
          <p:cNvPr id="1786" name="Google Shape;1786;g33bd7f4f20c_0_237"/>
          <p:cNvGrpSpPr/>
          <p:nvPr/>
        </p:nvGrpSpPr>
        <p:grpSpPr>
          <a:xfrm rot="260">
            <a:off x="678402" y="2030828"/>
            <a:ext cx="3806641" cy="640060"/>
            <a:chOff x="5332275" y="1695525"/>
            <a:chExt cx="2881200" cy="1915200"/>
          </a:xfrm>
        </p:grpSpPr>
        <p:sp>
          <p:nvSpPr>
            <p:cNvPr id="1787" name="Google Shape;1787;g33bd7f4f20c_0_23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788" name="Google Shape;1788;g33bd7f4f20c_0_23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Que l'usager n'est pas sous tutelle ou curatelle.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789" name="Google Shape;1789;g33bd7f4f20c_0_237"/>
          <p:cNvGrpSpPr/>
          <p:nvPr/>
        </p:nvGrpSpPr>
        <p:grpSpPr>
          <a:xfrm rot="260">
            <a:off x="4659100" y="2030828"/>
            <a:ext cx="3806641" cy="640060"/>
            <a:chOff x="5332275" y="1695525"/>
            <a:chExt cx="2881200" cy="1915200"/>
          </a:xfrm>
        </p:grpSpPr>
        <p:sp>
          <p:nvSpPr>
            <p:cNvPr id="1790" name="Google Shape;1790;g33bd7f4f20c_0_23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791" name="Google Shape;1791;g33bd7f4f20c_0_23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Que la démarche concerne bien l'usager et pas un de ses proches.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792" name="Google Shape;1792;g33bd7f4f20c_0_237"/>
          <p:cNvGrpSpPr/>
          <p:nvPr/>
        </p:nvGrpSpPr>
        <p:grpSpPr>
          <a:xfrm rot="260">
            <a:off x="678402" y="2838954"/>
            <a:ext cx="3806641" cy="640060"/>
            <a:chOff x="5332275" y="1695525"/>
            <a:chExt cx="2881200" cy="1915200"/>
          </a:xfrm>
        </p:grpSpPr>
        <p:sp>
          <p:nvSpPr>
            <p:cNvPr id="1793" name="Google Shape;1793;g33bd7f4f20c_0_23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794" name="Google Shape;1794;g33bd7f4f20c_0_237"/>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Que l'usager comprend bien le type d'accompagnement que je m'apprête à effectuer et donne son consentement.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795" name="Google Shape;1795;g33bd7f4f20c_0_237"/>
          <p:cNvGrpSpPr/>
          <p:nvPr/>
        </p:nvGrpSpPr>
        <p:grpSpPr>
          <a:xfrm rot="260">
            <a:off x="4659100" y="2838954"/>
            <a:ext cx="3806641" cy="640060"/>
            <a:chOff x="5332275" y="1695525"/>
            <a:chExt cx="2881200" cy="1915200"/>
          </a:xfrm>
        </p:grpSpPr>
        <p:sp>
          <p:nvSpPr>
            <p:cNvPr id="1796" name="Google Shape;1796;g33bd7f4f20c_0_23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797" name="Google Shape;1797;g33bd7f4f20c_0_23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Que l'usager n'est pas capable de faire sa démarche lui-même.</a:t>
              </a:r>
              <a:endParaRPr b="0" i="0" sz="1100" u="none" cap="none" strike="noStrike">
                <a:solidFill>
                  <a:schemeClr val="lt1"/>
                </a:solidFill>
                <a:latin typeface="Palanquin Medium"/>
                <a:ea typeface="Palanquin Medium"/>
                <a:cs typeface="Palanquin Medium"/>
                <a:sym typeface="Palanquin Medium"/>
              </a:endParaRPr>
            </a:p>
          </p:txBody>
        </p:sp>
      </p:grpSp>
      <p:sp>
        <p:nvSpPr>
          <p:cNvPr id="1798" name="Google Shape;1798;g33bd7f4f20c_0_2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799" name="Google Shape;1799;g33bd7f4f20c_0_237"/>
          <p:cNvGrpSpPr/>
          <p:nvPr/>
        </p:nvGrpSpPr>
        <p:grpSpPr>
          <a:xfrm rot="260">
            <a:off x="2668677" y="3647079"/>
            <a:ext cx="3806641" cy="640060"/>
            <a:chOff x="5332275" y="1695525"/>
            <a:chExt cx="2881200" cy="1915200"/>
          </a:xfrm>
        </p:grpSpPr>
        <p:sp>
          <p:nvSpPr>
            <p:cNvPr id="1800" name="Google Shape;1800;g33bd7f4f20c_0_23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801" name="Google Shape;1801;g33bd7f4f20c_0_237"/>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D'établir un mandat avec le bon périmètre.</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5" name="Shape 1805"/>
        <p:cNvGrpSpPr/>
        <p:nvPr/>
      </p:nvGrpSpPr>
      <p:grpSpPr>
        <a:xfrm>
          <a:off x="0" y="0"/>
          <a:ext cx="0" cy="0"/>
          <a:chOff x="0" y="0"/>
          <a:chExt cx="0" cy="0"/>
        </a:xfrm>
      </p:grpSpPr>
      <p:sp>
        <p:nvSpPr>
          <p:cNvPr id="1806" name="Google Shape;1806;g33bd7f4f20c_0_496"/>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De quoi dois-je m’assurer avant d’accompagner un usager ?</a:t>
            </a:r>
            <a:endParaRPr b="1" i="0" sz="3000" u="none" cap="none" strike="noStrike">
              <a:solidFill>
                <a:srgbClr val="003081"/>
              </a:solidFill>
              <a:latin typeface="Palanquin"/>
              <a:ea typeface="Palanquin"/>
              <a:cs typeface="Palanquin"/>
              <a:sym typeface="Palanquin"/>
            </a:endParaRPr>
          </a:p>
        </p:txBody>
      </p:sp>
      <p:grpSp>
        <p:nvGrpSpPr>
          <p:cNvPr id="1807" name="Google Shape;1807;g33bd7f4f20c_0_496"/>
          <p:cNvGrpSpPr/>
          <p:nvPr/>
        </p:nvGrpSpPr>
        <p:grpSpPr>
          <a:xfrm rot="260">
            <a:off x="678402" y="2030828"/>
            <a:ext cx="3806641" cy="640060"/>
            <a:chOff x="5332275" y="1695525"/>
            <a:chExt cx="2881200" cy="1915200"/>
          </a:xfrm>
        </p:grpSpPr>
        <p:sp>
          <p:nvSpPr>
            <p:cNvPr id="1808" name="Google Shape;1808;g33bd7f4f20c_0_49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09" name="Google Shape;1809;g33bd7f4f20c_0_49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Que l'usager n'est pas sous tutelle ou curatelle.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10" name="Google Shape;1810;g33bd7f4f20c_0_496"/>
          <p:cNvGrpSpPr/>
          <p:nvPr/>
        </p:nvGrpSpPr>
        <p:grpSpPr>
          <a:xfrm rot="260">
            <a:off x="4659100" y="2030828"/>
            <a:ext cx="3806641" cy="640060"/>
            <a:chOff x="5332275" y="1695525"/>
            <a:chExt cx="2881200" cy="1915200"/>
          </a:xfrm>
        </p:grpSpPr>
        <p:sp>
          <p:nvSpPr>
            <p:cNvPr id="1811" name="Google Shape;1811;g33bd7f4f20c_0_49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12" name="Google Shape;1812;g33bd7f4f20c_0_49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Que la démarche concerne bien l'usager et pas un de ses proches.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13" name="Google Shape;1813;g33bd7f4f20c_0_496"/>
          <p:cNvGrpSpPr/>
          <p:nvPr/>
        </p:nvGrpSpPr>
        <p:grpSpPr>
          <a:xfrm rot="260">
            <a:off x="678402" y="2838954"/>
            <a:ext cx="3806641" cy="640060"/>
            <a:chOff x="5332275" y="1695525"/>
            <a:chExt cx="2881200" cy="1915200"/>
          </a:xfrm>
        </p:grpSpPr>
        <p:sp>
          <p:nvSpPr>
            <p:cNvPr id="1814" name="Google Shape;1814;g33bd7f4f20c_0_49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815" name="Google Shape;1815;g33bd7f4f20c_0_496"/>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Que l'usager comprend bien le type d'accompagnement que je m'apprête à effectuer et donne son consentement.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16" name="Google Shape;1816;g33bd7f4f20c_0_496"/>
          <p:cNvGrpSpPr/>
          <p:nvPr/>
        </p:nvGrpSpPr>
        <p:grpSpPr>
          <a:xfrm rot="260">
            <a:off x="4659100" y="2838954"/>
            <a:ext cx="3806641" cy="640060"/>
            <a:chOff x="5332275" y="1695525"/>
            <a:chExt cx="2881200" cy="1915200"/>
          </a:xfrm>
        </p:grpSpPr>
        <p:sp>
          <p:nvSpPr>
            <p:cNvPr id="1817" name="Google Shape;1817;g33bd7f4f20c_0_49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18" name="Google Shape;1818;g33bd7f4f20c_0_49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Que l'usager n'est pas capable de faire sa démarche lui-même.</a:t>
              </a:r>
              <a:endParaRPr b="0" i="0" sz="1100" u="none" cap="none" strike="noStrike">
                <a:solidFill>
                  <a:schemeClr val="lt1"/>
                </a:solidFill>
                <a:latin typeface="Palanquin Medium"/>
                <a:ea typeface="Palanquin Medium"/>
                <a:cs typeface="Palanquin Medium"/>
                <a:sym typeface="Palanquin Medium"/>
              </a:endParaRPr>
            </a:p>
          </p:txBody>
        </p:sp>
      </p:grpSp>
      <p:sp>
        <p:nvSpPr>
          <p:cNvPr id="1819" name="Google Shape;1819;g33bd7f4f20c_0_49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820" name="Google Shape;1820;g33bd7f4f20c_0_496"/>
          <p:cNvGrpSpPr/>
          <p:nvPr/>
        </p:nvGrpSpPr>
        <p:grpSpPr>
          <a:xfrm rot="260">
            <a:off x="2668677" y="3647079"/>
            <a:ext cx="3806641" cy="640060"/>
            <a:chOff x="5332275" y="1695525"/>
            <a:chExt cx="2881200" cy="1915200"/>
          </a:xfrm>
        </p:grpSpPr>
        <p:sp>
          <p:nvSpPr>
            <p:cNvPr id="1821" name="Google Shape;1821;g33bd7f4f20c_0_49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822" name="Google Shape;1822;g33bd7f4f20c_0_496"/>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D'établir un mandat avec le bon périmètre.</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6" name="Shape 1826"/>
        <p:cNvGrpSpPr/>
        <p:nvPr/>
      </p:nvGrpSpPr>
      <p:grpSpPr>
        <a:xfrm>
          <a:off x="0" y="0"/>
          <a:ext cx="0" cy="0"/>
          <a:chOff x="0" y="0"/>
          <a:chExt cx="0" cy="0"/>
        </a:xfrm>
      </p:grpSpPr>
      <p:sp>
        <p:nvSpPr>
          <p:cNvPr id="1827" name="Google Shape;1827;g33bd7f4f20c_0_263"/>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Remettez dans l'ordre les étapes de l'aidant pour se connecter à son espace Aidants Connect.</a:t>
            </a:r>
            <a:endParaRPr b="1" i="0" sz="3000" u="none" cap="none" strike="noStrike">
              <a:solidFill>
                <a:srgbClr val="003081"/>
              </a:solidFill>
              <a:latin typeface="Palanquin"/>
              <a:ea typeface="Palanquin"/>
              <a:cs typeface="Palanquin"/>
              <a:sym typeface="Palanquin"/>
            </a:endParaRPr>
          </a:p>
        </p:txBody>
      </p:sp>
      <p:grpSp>
        <p:nvGrpSpPr>
          <p:cNvPr id="1828" name="Google Shape;1828;g33bd7f4f20c_0_263"/>
          <p:cNvGrpSpPr/>
          <p:nvPr/>
        </p:nvGrpSpPr>
        <p:grpSpPr>
          <a:xfrm rot="170">
            <a:off x="678597" y="2030642"/>
            <a:ext cx="5841921" cy="489717"/>
            <a:chOff x="5332275" y="1695525"/>
            <a:chExt cx="2881200" cy="1915200"/>
          </a:xfrm>
        </p:grpSpPr>
        <p:sp>
          <p:nvSpPr>
            <p:cNvPr id="1829" name="Google Shape;1829;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30" name="Google Shape;1830;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Aller sur la plateforme Aidants Connect (https://aidantsconnect.beta.gouv.fr).</a:t>
              </a:r>
              <a:endParaRPr b="0" i="0" sz="1100" u="none" cap="none" strike="noStrike">
                <a:solidFill>
                  <a:schemeClr val="lt1"/>
                </a:solidFill>
                <a:latin typeface="Palanquin Medium"/>
                <a:ea typeface="Palanquin Medium"/>
                <a:cs typeface="Palanquin Medium"/>
                <a:sym typeface="Palanquin Medium"/>
              </a:endParaRPr>
            </a:p>
          </p:txBody>
        </p:sp>
      </p:grpSp>
      <p:sp>
        <p:nvSpPr>
          <p:cNvPr id="1831" name="Google Shape;1831;g33bd7f4f20c_0_2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832" name="Google Shape;1832;g33bd7f4f20c_0_263"/>
          <p:cNvGrpSpPr/>
          <p:nvPr/>
        </p:nvGrpSpPr>
        <p:grpSpPr>
          <a:xfrm rot="170">
            <a:off x="678597" y="2594606"/>
            <a:ext cx="5841921" cy="489717"/>
            <a:chOff x="5332275" y="1695525"/>
            <a:chExt cx="2881200" cy="1915200"/>
          </a:xfrm>
        </p:grpSpPr>
        <p:sp>
          <p:nvSpPr>
            <p:cNvPr id="1833" name="Google Shape;1833;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34" name="Google Shape;1834;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Entrer son adresse mail professionnelle et le code à 6 chiffres généré par la carte ou le téléphone.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35" name="Google Shape;1835;g33bd7f4f20c_0_263"/>
          <p:cNvGrpSpPr/>
          <p:nvPr/>
        </p:nvGrpSpPr>
        <p:grpSpPr>
          <a:xfrm rot="170">
            <a:off x="678597" y="3158570"/>
            <a:ext cx="5841921" cy="489717"/>
            <a:chOff x="5332275" y="1695525"/>
            <a:chExt cx="2881200" cy="1915200"/>
          </a:xfrm>
        </p:grpSpPr>
        <p:sp>
          <p:nvSpPr>
            <p:cNvPr id="1836" name="Google Shape;1836;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37" name="Google Shape;1837;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Cliquer sur le bouton "Se connecter" en haut à droite.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38" name="Google Shape;1838;g33bd7f4f20c_0_263"/>
          <p:cNvGrpSpPr/>
          <p:nvPr/>
        </p:nvGrpSpPr>
        <p:grpSpPr>
          <a:xfrm rot="170">
            <a:off x="678597" y="3722534"/>
            <a:ext cx="5841921" cy="489717"/>
            <a:chOff x="5332275" y="1695525"/>
            <a:chExt cx="2881200" cy="1915200"/>
          </a:xfrm>
        </p:grpSpPr>
        <p:sp>
          <p:nvSpPr>
            <p:cNvPr id="1839" name="Google Shape;1839;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40" name="Google Shape;1840;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Cliquer sur le bouton "Connexion" dans l'email reçu dans la boîte mail professionnelle.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41" name="Google Shape;1841;g33bd7f4f20c_0_263"/>
          <p:cNvGrpSpPr/>
          <p:nvPr/>
        </p:nvGrpSpPr>
        <p:grpSpPr>
          <a:xfrm rot="170">
            <a:off x="678597" y="4286498"/>
            <a:ext cx="5841921" cy="489717"/>
            <a:chOff x="5332275" y="1695525"/>
            <a:chExt cx="2881200" cy="1915200"/>
          </a:xfrm>
        </p:grpSpPr>
        <p:sp>
          <p:nvSpPr>
            <p:cNvPr id="1842" name="Google Shape;1842;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43" name="Google Shape;1843;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Récupérer son code de connexion via sa carte Aidants Connect ou l'application OTP.</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44" name="Google Shape;1844;g33bd7f4f20c_0_263"/>
          <p:cNvGrpSpPr/>
          <p:nvPr/>
        </p:nvGrpSpPr>
        <p:grpSpPr>
          <a:xfrm>
            <a:off x="6656824" y="2030583"/>
            <a:ext cx="762942" cy="489717"/>
            <a:chOff x="5332275" y="1695525"/>
            <a:chExt cx="2881200" cy="1915200"/>
          </a:xfrm>
        </p:grpSpPr>
        <p:sp>
          <p:nvSpPr>
            <p:cNvPr id="1845" name="Google Shape;1845;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46" name="Google Shape;1846;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47" name="Google Shape;1847;g33bd7f4f20c_0_263"/>
          <p:cNvGrpSpPr/>
          <p:nvPr/>
        </p:nvGrpSpPr>
        <p:grpSpPr>
          <a:xfrm>
            <a:off x="6656824" y="2594638"/>
            <a:ext cx="762942" cy="489717"/>
            <a:chOff x="5332275" y="1695525"/>
            <a:chExt cx="2881200" cy="1915200"/>
          </a:xfrm>
        </p:grpSpPr>
        <p:sp>
          <p:nvSpPr>
            <p:cNvPr id="1848" name="Google Shape;1848;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49" name="Google Shape;1849;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50" name="Google Shape;1850;g33bd7f4f20c_0_263"/>
          <p:cNvGrpSpPr/>
          <p:nvPr/>
        </p:nvGrpSpPr>
        <p:grpSpPr>
          <a:xfrm>
            <a:off x="6656824" y="3158680"/>
            <a:ext cx="762942" cy="489717"/>
            <a:chOff x="5332275" y="1695525"/>
            <a:chExt cx="2881200" cy="1915200"/>
          </a:xfrm>
        </p:grpSpPr>
        <p:sp>
          <p:nvSpPr>
            <p:cNvPr id="1851" name="Google Shape;1851;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52" name="Google Shape;1852;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53" name="Google Shape;1853;g33bd7f4f20c_0_263"/>
          <p:cNvGrpSpPr/>
          <p:nvPr/>
        </p:nvGrpSpPr>
        <p:grpSpPr>
          <a:xfrm>
            <a:off x="6656824" y="3722722"/>
            <a:ext cx="762942" cy="489717"/>
            <a:chOff x="5332275" y="1695525"/>
            <a:chExt cx="2881200" cy="1915200"/>
          </a:xfrm>
        </p:grpSpPr>
        <p:sp>
          <p:nvSpPr>
            <p:cNvPr id="1854" name="Google Shape;1854;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55" name="Google Shape;1855;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56" name="Google Shape;1856;g33bd7f4f20c_0_263"/>
          <p:cNvGrpSpPr/>
          <p:nvPr/>
        </p:nvGrpSpPr>
        <p:grpSpPr>
          <a:xfrm>
            <a:off x="6656824" y="4286764"/>
            <a:ext cx="762942" cy="489717"/>
            <a:chOff x="5332275" y="1695525"/>
            <a:chExt cx="2881200" cy="1915200"/>
          </a:xfrm>
        </p:grpSpPr>
        <p:sp>
          <p:nvSpPr>
            <p:cNvPr id="1857" name="Google Shape;1857;g33bd7f4f20c_0_2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58" name="Google Shape;1858;g33bd7f4f20c_0_2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2" name="Shape 1862"/>
        <p:cNvGrpSpPr/>
        <p:nvPr/>
      </p:nvGrpSpPr>
      <p:grpSpPr>
        <a:xfrm>
          <a:off x="0" y="0"/>
          <a:ext cx="0" cy="0"/>
          <a:chOff x="0" y="0"/>
          <a:chExt cx="0" cy="0"/>
        </a:xfrm>
      </p:grpSpPr>
      <p:sp>
        <p:nvSpPr>
          <p:cNvPr id="1863" name="Google Shape;1863;g33bd7f4f20c_0_516"/>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Remettez dans l'ordre les étapes de l'aidant pour se connecter à son espace Aidants Connect.</a:t>
            </a:r>
            <a:endParaRPr b="1" i="0" sz="3000" u="none" cap="none" strike="noStrike">
              <a:solidFill>
                <a:srgbClr val="003081"/>
              </a:solidFill>
              <a:latin typeface="Palanquin"/>
              <a:ea typeface="Palanquin"/>
              <a:cs typeface="Palanquin"/>
              <a:sym typeface="Palanquin"/>
            </a:endParaRPr>
          </a:p>
        </p:txBody>
      </p:sp>
      <p:grpSp>
        <p:nvGrpSpPr>
          <p:cNvPr id="1864" name="Google Shape;1864;g33bd7f4f20c_0_516"/>
          <p:cNvGrpSpPr/>
          <p:nvPr/>
        </p:nvGrpSpPr>
        <p:grpSpPr>
          <a:xfrm rot="170">
            <a:off x="678597" y="2030642"/>
            <a:ext cx="5841921" cy="489717"/>
            <a:chOff x="5332275" y="1695525"/>
            <a:chExt cx="2881200" cy="1915200"/>
          </a:xfrm>
        </p:grpSpPr>
        <p:sp>
          <p:nvSpPr>
            <p:cNvPr id="1865" name="Google Shape;1865;g33bd7f4f20c_0_51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66" name="Google Shape;1866;g33bd7f4f20c_0_51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Aller sur la plateforme Aidants Connect (https://aidantsconnect.beta.gouv.fr).</a:t>
              </a:r>
              <a:endParaRPr b="0" i="0" sz="1100" u="none" cap="none" strike="noStrike">
                <a:solidFill>
                  <a:schemeClr val="lt1"/>
                </a:solidFill>
                <a:latin typeface="Palanquin Medium"/>
                <a:ea typeface="Palanquin Medium"/>
                <a:cs typeface="Palanquin Medium"/>
                <a:sym typeface="Palanquin Medium"/>
              </a:endParaRPr>
            </a:p>
          </p:txBody>
        </p:sp>
      </p:grpSp>
      <p:sp>
        <p:nvSpPr>
          <p:cNvPr id="1867" name="Google Shape;1867;g33bd7f4f20c_0_5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868" name="Google Shape;1868;g33bd7f4f20c_0_516"/>
          <p:cNvGrpSpPr/>
          <p:nvPr/>
        </p:nvGrpSpPr>
        <p:grpSpPr>
          <a:xfrm rot="170">
            <a:off x="678597" y="2594606"/>
            <a:ext cx="5841921" cy="489717"/>
            <a:chOff x="5332275" y="1695525"/>
            <a:chExt cx="2881200" cy="1915200"/>
          </a:xfrm>
        </p:grpSpPr>
        <p:sp>
          <p:nvSpPr>
            <p:cNvPr id="1869" name="Google Shape;1869;g33bd7f4f20c_0_51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70" name="Google Shape;1870;g33bd7f4f20c_0_51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Entrer son adresse mail professionnelle et le code à 6 chiffres généré par la carte ou le téléphone.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71" name="Google Shape;1871;g33bd7f4f20c_0_516"/>
          <p:cNvGrpSpPr/>
          <p:nvPr/>
        </p:nvGrpSpPr>
        <p:grpSpPr>
          <a:xfrm rot="170">
            <a:off x="678597" y="3158570"/>
            <a:ext cx="5841921" cy="489717"/>
            <a:chOff x="5332275" y="1695525"/>
            <a:chExt cx="2881200" cy="1915200"/>
          </a:xfrm>
        </p:grpSpPr>
        <p:sp>
          <p:nvSpPr>
            <p:cNvPr id="1872" name="Google Shape;1872;g33bd7f4f20c_0_51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73" name="Google Shape;1873;g33bd7f4f20c_0_51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Cliquer sur le bouton "Se connecter" en haut à droite.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74" name="Google Shape;1874;g33bd7f4f20c_0_516"/>
          <p:cNvGrpSpPr/>
          <p:nvPr/>
        </p:nvGrpSpPr>
        <p:grpSpPr>
          <a:xfrm rot="170">
            <a:off x="678597" y="3722534"/>
            <a:ext cx="5841921" cy="489717"/>
            <a:chOff x="5332275" y="1695525"/>
            <a:chExt cx="2881200" cy="1915200"/>
          </a:xfrm>
        </p:grpSpPr>
        <p:sp>
          <p:nvSpPr>
            <p:cNvPr id="1875" name="Google Shape;1875;g33bd7f4f20c_0_51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76" name="Google Shape;1876;g33bd7f4f20c_0_51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Cliquer sur le bouton "Connexion" dans l'email reçu dans la boîte mail professionnelle.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77" name="Google Shape;1877;g33bd7f4f20c_0_516"/>
          <p:cNvGrpSpPr/>
          <p:nvPr/>
        </p:nvGrpSpPr>
        <p:grpSpPr>
          <a:xfrm rot="170">
            <a:off x="678597" y="4286498"/>
            <a:ext cx="5841921" cy="489717"/>
            <a:chOff x="5332275" y="1695525"/>
            <a:chExt cx="2881200" cy="1915200"/>
          </a:xfrm>
        </p:grpSpPr>
        <p:sp>
          <p:nvSpPr>
            <p:cNvPr id="1878" name="Google Shape;1878;g33bd7f4f20c_0_51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79" name="Google Shape;1879;g33bd7f4f20c_0_51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Récupérer son code de connexion via sa carte Aidants Connect ou l'application OTP.</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80" name="Google Shape;1880;g33bd7f4f20c_0_516"/>
          <p:cNvGrpSpPr/>
          <p:nvPr/>
        </p:nvGrpSpPr>
        <p:grpSpPr>
          <a:xfrm>
            <a:off x="6656824" y="2030583"/>
            <a:ext cx="762942" cy="489717"/>
            <a:chOff x="5332275" y="1695525"/>
            <a:chExt cx="2881200" cy="1915200"/>
          </a:xfrm>
        </p:grpSpPr>
        <p:sp>
          <p:nvSpPr>
            <p:cNvPr id="1881" name="Google Shape;1881;g33bd7f4f20c_0_51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82" name="Google Shape;1882;g33bd7f4f20c_0_51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1</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83" name="Google Shape;1883;g33bd7f4f20c_0_516"/>
          <p:cNvGrpSpPr/>
          <p:nvPr/>
        </p:nvGrpSpPr>
        <p:grpSpPr>
          <a:xfrm>
            <a:off x="6656824" y="2594638"/>
            <a:ext cx="762942" cy="489717"/>
            <a:chOff x="5332275" y="1695525"/>
            <a:chExt cx="2881200" cy="1915200"/>
          </a:xfrm>
        </p:grpSpPr>
        <p:sp>
          <p:nvSpPr>
            <p:cNvPr id="1884" name="Google Shape;1884;g33bd7f4f20c_0_51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85" name="Google Shape;1885;g33bd7f4f20c_0_51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4</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86" name="Google Shape;1886;g33bd7f4f20c_0_516"/>
          <p:cNvGrpSpPr/>
          <p:nvPr/>
        </p:nvGrpSpPr>
        <p:grpSpPr>
          <a:xfrm>
            <a:off x="6656824" y="3158680"/>
            <a:ext cx="762942" cy="489717"/>
            <a:chOff x="5332275" y="1695525"/>
            <a:chExt cx="2881200" cy="1915200"/>
          </a:xfrm>
        </p:grpSpPr>
        <p:sp>
          <p:nvSpPr>
            <p:cNvPr id="1887" name="Google Shape;1887;g33bd7f4f20c_0_51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88" name="Google Shape;1888;g33bd7f4f20c_0_51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2</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89" name="Google Shape;1889;g33bd7f4f20c_0_516"/>
          <p:cNvGrpSpPr/>
          <p:nvPr/>
        </p:nvGrpSpPr>
        <p:grpSpPr>
          <a:xfrm>
            <a:off x="6656824" y="3722722"/>
            <a:ext cx="762942" cy="489717"/>
            <a:chOff x="5332275" y="1695525"/>
            <a:chExt cx="2881200" cy="1915200"/>
          </a:xfrm>
        </p:grpSpPr>
        <p:sp>
          <p:nvSpPr>
            <p:cNvPr id="1890" name="Google Shape;1890;g33bd7f4f20c_0_51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91" name="Google Shape;1891;g33bd7f4f20c_0_51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5</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892" name="Google Shape;1892;g33bd7f4f20c_0_516"/>
          <p:cNvGrpSpPr/>
          <p:nvPr/>
        </p:nvGrpSpPr>
        <p:grpSpPr>
          <a:xfrm>
            <a:off x="6656824" y="4286764"/>
            <a:ext cx="762942" cy="489717"/>
            <a:chOff x="5332275" y="1695525"/>
            <a:chExt cx="2881200" cy="1915200"/>
          </a:xfrm>
        </p:grpSpPr>
        <p:sp>
          <p:nvSpPr>
            <p:cNvPr id="1893" name="Google Shape;1893;g33bd7f4f20c_0_51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894" name="Google Shape;1894;g33bd7f4f20c_0_516"/>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3</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10"/>
          <p:cNvSpPr/>
          <p:nvPr/>
        </p:nvSpPr>
        <p:spPr>
          <a:xfrm>
            <a:off x="836887" y="1202425"/>
            <a:ext cx="1491300" cy="1091700"/>
          </a:xfrm>
          <a:prstGeom prst="rect">
            <a:avLst/>
          </a:prstGeom>
          <a:solidFill>
            <a:srgbClr val="003081"/>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rgbClr val="FFFFFF"/>
                </a:solidFill>
                <a:latin typeface="Palanquin"/>
                <a:ea typeface="Palanquin"/>
                <a:cs typeface="Palanquin"/>
                <a:sym typeface="Palanquin"/>
              </a:rPr>
              <a:t>RGPD</a:t>
            </a:r>
            <a:endParaRPr b="0" i="0" sz="1200" u="none" cap="none" strike="noStrike">
              <a:solidFill>
                <a:srgbClr val="FFFFFF"/>
              </a:solidFill>
              <a:latin typeface="Palanquin Light"/>
              <a:ea typeface="Palanquin Light"/>
              <a:cs typeface="Palanquin Light"/>
              <a:sym typeface="Palanquin Light"/>
            </a:endParaRPr>
          </a:p>
        </p:txBody>
      </p:sp>
      <p:sp>
        <p:nvSpPr>
          <p:cNvPr id="233" name="Google Shape;233;p10"/>
          <p:cNvSpPr txBox="1"/>
          <p:nvPr/>
        </p:nvSpPr>
        <p:spPr>
          <a:xfrm>
            <a:off x="2425640" y="1410150"/>
            <a:ext cx="1491300" cy="1091700"/>
          </a:xfrm>
          <a:prstGeom prst="rect">
            <a:avLst/>
          </a:prstGeom>
          <a:solidFill>
            <a:srgbClr val="4077D7"/>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1" i="0" lang="fr" sz="1200" u="none" cap="none" strike="noStrike">
                <a:solidFill>
                  <a:schemeClr val="lt1"/>
                </a:solidFill>
                <a:latin typeface="Palanquin"/>
                <a:ea typeface="Palanquin"/>
                <a:cs typeface="Palanquin"/>
                <a:sym typeface="Palanquin"/>
              </a:rPr>
              <a:t>Stalker</a:t>
            </a:r>
            <a:endParaRPr b="1" i="0" sz="1200" u="none" cap="none" strike="noStrike">
              <a:solidFill>
                <a:srgbClr val="FFFFFF"/>
              </a:solidFill>
              <a:latin typeface="Palanquin"/>
              <a:ea typeface="Palanquin"/>
              <a:cs typeface="Palanquin"/>
              <a:sym typeface="Palanquin"/>
            </a:endParaRPr>
          </a:p>
        </p:txBody>
      </p:sp>
      <p:sp>
        <p:nvSpPr>
          <p:cNvPr id="234" name="Google Shape;234;p10"/>
          <p:cNvSpPr/>
          <p:nvPr/>
        </p:nvSpPr>
        <p:spPr>
          <a:xfrm>
            <a:off x="4014385" y="1202425"/>
            <a:ext cx="1481400" cy="1091700"/>
          </a:xfrm>
          <a:prstGeom prst="rect">
            <a:avLst/>
          </a:prstGeom>
          <a:solidFill>
            <a:srgbClr val="FD2F27"/>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chemeClr val="lt1"/>
                </a:solidFill>
                <a:latin typeface="Palanquin"/>
                <a:ea typeface="Palanquin"/>
                <a:cs typeface="Palanquin"/>
                <a:sym typeface="Palanquin"/>
              </a:rPr>
              <a:t>CNIL</a:t>
            </a:r>
            <a:endParaRPr b="1" i="0" sz="1200" u="none" cap="none" strike="noStrike">
              <a:solidFill>
                <a:srgbClr val="FFFFFF"/>
              </a:solidFill>
              <a:latin typeface="Palanquin"/>
              <a:ea typeface="Palanquin"/>
              <a:cs typeface="Palanquin"/>
              <a:sym typeface="Palanquin"/>
            </a:endParaRPr>
          </a:p>
        </p:txBody>
      </p:sp>
      <p:sp>
        <p:nvSpPr>
          <p:cNvPr id="235" name="Google Shape;235;p10"/>
          <p:cNvSpPr/>
          <p:nvPr/>
        </p:nvSpPr>
        <p:spPr>
          <a:xfrm>
            <a:off x="5593207" y="1410150"/>
            <a:ext cx="1491300" cy="1091700"/>
          </a:xfrm>
          <a:prstGeom prst="rect">
            <a:avLst/>
          </a:prstGeom>
          <a:solidFill>
            <a:srgbClr val="003081"/>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chemeClr val="lt1"/>
                </a:solidFill>
                <a:latin typeface="Palanquin"/>
                <a:ea typeface="Palanquin"/>
                <a:cs typeface="Palanquin"/>
                <a:sym typeface="Palanquin"/>
              </a:rPr>
              <a:t>France Connect</a:t>
            </a:r>
            <a:endParaRPr b="1" i="0" sz="1200" u="none" cap="none" strike="noStrike">
              <a:solidFill>
                <a:srgbClr val="FFFFFF"/>
              </a:solidFill>
              <a:latin typeface="Palanquin"/>
              <a:ea typeface="Palanquin"/>
              <a:cs typeface="Palanquin"/>
              <a:sym typeface="Palanquin"/>
            </a:endParaRPr>
          </a:p>
        </p:txBody>
      </p:sp>
      <p:sp>
        <p:nvSpPr>
          <p:cNvPr id="236" name="Google Shape;236;p10"/>
          <p:cNvSpPr txBox="1"/>
          <p:nvPr/>
        </p:nvSpPr>
        <p:spPr>
          <a:xfrm>
            <a:off x="7191899" y="1202425"/>
            <a:ext cx="1501500" cy="1091700"/>
          </a:xfrm>
          <a:prstGeom prst="rect">
            <a:avLst/>
          </a:prstGeom>
          <a:solidFill>
            <a:srgbClr val="4077D7"/>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chemeClr val="lt1"/>
                </a:solidFill>
                <a:latin typeface="Palanquin"/>
                <a:ea typeface="Palanquin"/>
                <a:cs typeface="Palanquin"/>
                <a:sym typeface="Palanquin"/>
              </a:rPr>
              <a:t>Fournisseur d’identité</a:t>
            </a:r>
            <a:endParaRPr b="1" i="0" sz="1200" u="none" cap="none" strike="noStrike">
              <a:solidFill>
                <a:srgbClr val="FFFFFF"/>
              </a:solidFill>
              <a:latin typeface="Palanquin"/>
              <a:ea typeface="Palanquin"/>
              <a:cs typeface="Palanquin"/>
              <a:sym typeface="Palanquin"/>
            </a:endParaRPr>
          </a:p>
        </p:txBody>
      </p:sp>
      <p:sp>
        <p:nvSpPr>
          <p:cNvPr id="237" name="Google Shape;237;p10"/>
          <p:cNvSpPr/>
          <p:nvPr/>
        </p:nvSpPr>
        <p:spPr>
          <a:xfrm>
            <a:off x="826900" y="2873583"/>
            <a:ext cx="1491300" cy="1091700"/>
          </a:xfrm>
          <a:prstGeom prst="rect">
            <a:avLst/>
          </a:prstGeom>
          <a:solidFill>
            <a:srgbClr val="FD2F27"/>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chemeClr val="lt1"/>
                </a:solidFill>
                <a:latin typeface="Palanquin"/>
                <a:ea typeface="Palanquin"/>
                <a:cs typeface="Palanquin"/>
                <a:sym typeface="Palanquin"/>
              </a:rPr>
              <a:t>IRL</a:t>
            </a:r>
            <a:endParaRPr b="1" i="0" sz="1200" u="none" cap="none" strike="noStrike">
              <a:solidFill>
                <a:srgbClr val="FFFFFF"/>
              </a:solidFill>
              <a:latin typeface="Palanquin"/>
              <a:ea typeface="Palanquin"/>
              <a:cs typeface="Palanquin"/>
              <a:sym typeface="Palanquin"/>
            </a:endParaRPr>
          </a:p>
        </p:txBody>
      </p:sp>
      <p:sp>
        <p:nvSpPr>
          <p:cNvPr id="238" name="Google Shape;238;p10"/>
          <p:cNvSpPr/>
          <p:nvPr/>
        </p:nvSpPr>
        <p:spPr>
          <a:xfrm>
            <a:off x="2415654" y="3184933"/>
            <a:ext cx="1491300" cy="1091700"/>
          </a:xfrm>
          <a:prstGeom prst="rect">
            <a:avLst/>
          </a:prstGeom>
          <a:solidFill>
            <a:srgbClr val="003081"/>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rgbClr val="FFFFFF"/>
                </a:solidFill>
                <a:latin typeface="Palanquin"/>
                <a:ea typeface="Palanquin"/>
                <a:cs typeface="Palanquin"/>
                <a:sym typeface="Palanquin"/>
              </a:rPr>
              <a:t>Illectronisme</a:t>
            </a:r>
            <a:endParaRPr b="1" i="0" sz="1200" u="none" cap="none" strike="noStrike">
              <a:solidFill>
                <a:srgbClr val="FFFFFF"/>
              </a:solidFill>
              <a:latin typeface="Palanquin"/>
              <a:ea typeface="Palanquin"/>
              <a:cs typeface="Palanquin"/>
              <a:sym typeface="Palanquin"/>
            </a:endParaRPr>
          </a:p>
        </p:txBody>
      </p:sp>
      <p:sp>
        <p:nvSpPr>
          <p:cNvPr id="239" name="Google Shape;239;p10"/>
          <p:cNvSpPr txBox="1"/>
          <p:nvPr/>
        </p:nvSpPr>
        <p:spPr>
          <a:xfrm>
            <a:off x="4004407" y="2873583"/>
            <a:ext cx="1491300" cy="1091700"/>
          </a:xfrm>
          <a:prstGeom prst="rect">
            <a:avLst/>
          </a:prstGeom>
          <a:solidFill>
            <a:srgbClr val="4077D7"/>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chemeClr val="lt1"/>
                </a:solidFill>
                <a:latin typeface="Palanquin"/>
                <a:ea typeface="Palanquin"/>
                <a:cs typeface="Palanquin"/>
                <a:sym typeface="Palanquin"/>
              </a:rPr>
              <a:t>Algorithme</a:t>
            </a:r>
            <a:endParaRPr b="1" i="0" sz="1200" u="none" cap="none" strike="noStrike">
              <a:solidFill>
                <a:srgbClr val="FFFFFF"/>
              </a:solidFill>
              <a:latin typeface="Palanquin"/>
              <a:ea typeface="Palanquin"/>
              <a:cs typeface="Palanquin"/>
              <a:sym typeface="Palanquin"/>
            </a:endParaRPr>
          </a:p>
        </p:txBody>
      </p:sp>
      <p:sp>
        <p:nvSpPr>
          <p:cNvPr id="240" name="Google Shape;240;p10"/>
          <p:cNvSpPr/>
          <p:nvPr/>
        </p:nvSpPr>
        <p:spPr>
          <a:xfrm>
            <a:off x="5593161" y="3184933"/>
            <a:ext cx="1491300" cy="1091700"/>
          </a:xfrm>
          <a:prstGeom prst="rect">
            <a:avLst/>
          </a:prstGeom>
          <a:solidFill>
            <a:srgbClr val="FD2F27"/>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chemeClr val="lt1"/>
                </a:solidFill>
                <a:latin typeface="Palanquin"/>
                <a:ea typeface="Palanquin"/>
                <a:cs typeface="Palanquin"/>
                <a:sym typeface="Palanquin"/>
              </a:rPr>
              <a:t>UX</a:t>
            </a:r>
            <a:endParaRPr b="1" i="0" sz="1200" u="none" cap="none" strike="noStrike">
              <a:solidFill>
                <a:srgbClr val="FFFFFF"/>
              </a:solidFill>
              <a:latin typeface="Palanquin"/>
              <a:ea typeface="Palanquin"/>
              <a:cs typeface="Palanquin"/>
              <a:sym typeface="Palanquin"/>
            </a:endParaRPr>
          </a:p>
        </p:txBody>
      </p:sp>
      <p:sp>
        <p:nvSpPr>
          <p:cNvPr id="241" name="Google Shape;241;p10"/>
          <p:cNvSpPr/>
          <p:nvPr/>
        </p:nvSpPr>
        <p:spPr>
          <a:xfrm>
            <a:off x="7201888" y="2873583"/>
            <a:ext cx="1491300" cy="1091700"/>
          </a:xfrm>
          <a:prstGeom prst="rect">
            <a:avLst/>
          </a:prstGeom>
          <a:solidFill>
            <a:srgbClr val="003081"/>
          </a:solidFill>
          <a:ln>
            <a:noFill/>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fr" sz="1200" u="none" cap="none" strike="noStrike">
                <a:solidFill>
                  <a:schemeClr val="lt1"/>
                </a:solidFill>
                <a:latin typeface="Palanquin"/>
                <a:ea typeface="Palanquin"/>
                <a:cs typeface="Palanquin"/>
                <a:sym typeface="Palanquin"/>
              </a:rPr>
              <a:t>Noob</a:t>
            </a:r>
            <a:endParaRPr b="1" i="0" sz="1200" u="none" cap="none" strike="noStrike">
              <a:solidFill>
                <a:srgbClr val="FFFFFF"/>
              </a:solidFill>
              <a:latin typeface="Palanquin"/>
              <a:ea typeface="Palanquin"/>
              <a:cs typeface="Palanquin"/>
              <a:sym typeface="Palanquin"/>
            </a:endParaRPr>
          </a:p>
        </p:txBody>
      </p:sp>
      <p:sp>
        <p:nvSpPr>
          <p:cNvPr id="242" name="Google Shape;242;p1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mots du numérique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43" name="Google Shape;243;p1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244" name="Google Shape;244;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8" name="Shape 1898"/>
        <p:cNvGrpSpPr/>
        <p:nvPr/>
      </p:nvGrpSpPr>
      <p:grpSpPr>
        <a:xfrm>
          <a:off x="0" y="0"/>
          <a:ext cx="0" cy="0"/>
          <a:chOff x="0" y="0"/>
          <a:chExt cx="0" cy="0"/>
        </a:xfrm>
      </p:grpSpPr>
      <p:sp>
        <p:nvSpPr>
          <p:cNvPr id="1899" name="Google Shape;1899;g33bd7f4f20c_0_76"/>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Sélectionnez la bonne définition d'une "donnée personnelle"</a:t>
            </a:r>
            <a:endParaRPr b="1" i="0" sz="3000" u="none" cap="none" strike="noStrike">
              <a:solidFill>
                <a:srgbClr val="003081"/>
              </a:solidFill>
              <a:latin typeface="Palanquin"/>
              <a:ea typeface="Palanquin"/>
              <a:cs typeface="Palanquin"/>
              <a:sym typeface="Palanquin"/>
            </a:endParaRPr>
          </a:p>
        </p:txBody>
      </p:sp>
      <p:grpSp>
        <p:nvGrpSpPr>
          <p:cNvPr id="1900" name="Google Shape;1900;g33bd7f4f20c_0_76"/>
          <p:cNvGrpSpPr/>
          <p:nvPr/>
        </p:nvGrpSpPr>
        <p:grpSpPr>
          <a:xfrm rot="260">
            <a:off x="678402" y="2749553"/>
            <a:ext cx="3806641" cy="640060"/>
            <a:chOff x="5332275" y="1695525"/>
            <a:chExt cx="2881200" cy="1915200"/>
          </a:xfrm>
        </p:grpSpPr>
        <p:sp>
          <p:nvSpPr>
            <p:cNvPr id="1901" name="Google Shape;1901;g33bd7f4f20c_0_7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02" name="Google Shape;1902;g33bd7f4f20c_0_7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Une donnée personnelle est toute information se rapportant à une entreprise identifiée ou identifiable.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03" name="Google Shape;1903;g33bd7f4f20c_0_76"/>
          <p:cNvGrpSpPr/>
          <p:nvPr/>
        </p:nvGrpSpPr>
        <p:grpSpPr>
          <a:xfrm rot="260">
            <a:off x="4659100" y="2749553"/>
            <a:ext cx="3806641" cy="640060"/>
            <a:chOff x="5332275" y="1695525"/>
            <a:chExt cx="2881200" cy="1915200"/>
          </a:xfrm>
        </p:grpSpPr>
        <p:sp>
          <p:nvSpPr>
            <p:cNvPr id="1904" name="Google Shape;1904;g33bd7f4f20c_0_7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05" name="Google Shape;1905;g33bd7f4f20c_0_7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Une donnée personnelle est toute information se rapportant à une personne morale identifiée ou identifiable.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06" name="Google Shape;1906;g33bd7f4f20c_0_76"/>
          <p:cNvGrpSpPr/>
          <p:nvPr/>
        </p:nvGrpSpPr>
        <p:grpSpPr>
          <a:xfrm rot="260">
            <a:off x="678402" y="3557679"/>
            <a:ext cx="3806641" cy="640060"/>
            <a:chOff x="5332275" y="1695525"/>
            <a:chExt cx="2881200" cy="1915200"/>
          </a:xfrm>
        </p:grpSpPr>
        <p:sp>
          <p:nvSpPr>
            <p:cNvPr id="1907" name="Google Shape;1907;g33bd7f4f20c_0_7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908" name="Google Shape;1908;g33bd7f4f20c_0_76"/>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Une donnée personnelle est une information générique sur une catégorie de personnes définie.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09" name="Google Shape;1909;g33bd7f4f20c_0_76"/>
          <p:cNvGrpSpPr/>
          <p:nvPr/>
        </p:nvGrpSpPr>
        <p:grpSpPr>
          <a:xfrm rot="260">
            <a:off x="4659100" y="3557679"/>
            <a:ext cx="3806641" cy="640060"/>
            <a:chOff x="5332275" y="1695525"/>
            <a:chExt cx="2881200" cy="1915200"/>
          </a:xfrm>
        </p:grpSpPr>
        <p:sp>
          <p:nvSpPr>
            <p:cNvPr id="1910" name="Google Shape;1910;g33bd7f4f20c_0_7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11" name="Google Shape;1911;g33bd7f4f20c_0_7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Une donnée personnelle est toute information se rapportant à une personne physique identifiée ou identifiable.</a:t>
              </a:r>
              <a:endParaRPr b="0" i="0" sz="1100" u="none" cap="none" strike="noStrike">
                <a:solidFill>
                  <a:schemeClr val="lt1"/>
                </a:solidFill>
                <a:latin typeface="Palanquin Medium"/>
                <a:ea typeface="Palanquin Medium"/>
                <a:cs typeface="Palanquin Medium"/>
                <a:sym typeface="Palanquin Medium"/>
              </a:endParaRPr>
            </a:p>
          </p:txBody>
        </p:sp>
      </p:grpSp>
      <p:sp>
        <p:nvSpPr>
          <p:cNvPr id="1912" name="Google Shape;1912;g33bd7f4f20c_0_7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6" name="Shape 1916"/>
        <p:cNvGrpSpPr/>
        <p:nvPr/>
      </p:nvGrpSpPr>
      <p:grpSpPr>
        <a:xfrm>
          <a:off x="0" y="0"/>
          <a:ext cx="0" cy="0"/>
          <a:chOff x="0" y="0"/>
          <a:chExt cx="0" cy="0"/>
        </a:xfrm>
      </p:grpSpPr>
      <p:sp>
        <p:nvSpPr>
          <p:cNvPr id="1917" name="Google Shape;1917;g33bd7f4f20c_0_551"/>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Sélectionnez la bonne définition d'une "donnée personnelle"</a:t>
            </a:r>
            <a:endParaRPr b="1" i="0" sz="3000" u="none" cap="none" strike="noStrike">
              <a:solidFill>
                <a:srgbClr val="003081"/>
              </a:solidFill>
              <a:latin typeface="Palanquin"/>
              <a:ea typeface="Palanquin"/>
              <a:cs typeface="Palanquin"/>
              <a:sym typeface="Palanquin"/>
            </a:endParaRPr>
          </a:p>
        </p:txBody>
      </p:sp>
      <p:grpSp>
        <p:nvGrpSpPr>
          <p:cNvPr id="1918" name="Google Shape;1918;g33bd7f4f20c_0_551"/>
          <p:cNvGrpSpPr/>
          <p:nvPr/>
        </p:nvGrpSpPr>
        <p:grpSpPr>
          <a:xfrm rot="260">
            <a:off x="678402" y="2749553"/>
            <a:ext cx="3806641" cy="640060"/>
            <a:chOff x="5332275" y="1695525"/>
            <a:chExt cx="2881200" cy="1915200"/>
          </a:xfrm>
        </p:grpSpPr>
        <p:sp>
          <p:nvSpPr>
            <p:cNvPr id="1919" name="Google Shape;1919;g33bd7f4f20c_0_55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20" name="Google Shape;1920;g33bd7f4f20c_0_55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Une donnée personnelle est toute information se rapportant à une entreprise identifiée ou identifiable.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21" name="Google Shape;1921;g33bd7f4f20c_0_551"/>
          <p:cNvGrpSpPr/>
          <p:nvPr/>
        </p:nvGrpSpPr>
        <p:grpSpPr>
          <a:xfrm rot="260">
            <a:off x="4659100" y="2749553"/>
            <a:ext cx="3806641" cy="640060"/>
            <a:chOff x="5332275" y="1695525"/>
            <a:chExt cx="2881200" cy="1915200"/>
          </a:xfrm>
        </p:grpSpPr>
        <p:sp>
          <p:nvSpPr>
            <p:cNvPr id="1922" name="Google Shape;1922;g33bd7f4f20c_0_55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23" name="Google Shape;1923;g33bd7f4f20c_0_55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Une donnée personnelle est toute information se rapportant à une personne morale identifiée ou identifiable.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24" name="Google Shape;1924;g33bd7f4f20c_0_551"/>
          <p:cNvGrpSpPr/>
          <p:nvPr/>
        </p:nvGrpSpPr>
        <p:grpSpPr>
          <a:xfrm rot="260">
            <a:off x="678402" y="3557679"/>
            <a:ext cx="3806641" cy="640060"/>
            <a:chOff x="5332275" y="1695525"/>
            <a:chExt cx="2881200" cy="1915200"/>
          </a:xfrm>
        </p:grpSpPr>
        <p:sp>
          <p:nvSpPr>
            <p:cNvPr id="1925" name="Google Shape;1925;g33bd7f4f20c_0_55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926" name="Google Shape;1926;g33bd7f4f20c_0_55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Une donnée personnelle est une information générique sur une catégorie de personnes définie.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27" name="Google Shape;1927;g33bd7f4f20c_0_551"/>
          <p:cNvGrpSpPr/>
          <p:nvPr/>
        </p:nvGrpSpPr>
        <p:grpSpPr>
          <a:xfrm rot="260">
            <a:off x="4659100" y="3557679"/>
            <a:ext cx="3806641" cy="640060"/>
            <a:chOff x="5332275" y="1695525"/>
            <a:chExt cx="2881200" cy="1915200"/>
          </a:xfrm>
        </p:grpSpPr>
        <p:sp>
          <p:nvSpPr>
            <p:cNvPr id="1928" name="Google Shape;1928;g33bd7f4f20c_0_55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29" name="Google Shape;1929;g33bd7f4f20c_0_55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Une donnée personnelle est toute information se rapportant à une personne physique identifiée ou identifiable.</a:t>
              </a:r>
              <a:endParaRPr b="0" i="0" sz="1100" u="none" cap="none" strike="noStrike">
                <a:solidFill>
                  <a:schemeClr val="lt1"/>
                </a:solidFill>
                <a:latin typeface="Palanquin Medium"/>
                <a:ea typeface="Palanquin Medium"/>
                <a:cs typeface="Palanquin Medium"/>
                <a:sym typeface="Palanquin Medium"/>
              </a:endParaRPr>
            </a:p>
          </p:txBody>
        </p:sp>
      </p:grpSp>
      <p:sp>
        <p:nvSpPr>
          <p:cNvPr id="1930" name="Google Shape;1930;g33bd7f4f20c_0_5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4" name="Shape 1934"/>
        <p:cNvGrpSpPr/>
        <p:nvPr/>
      </p:nvGrpSpPr>
      <p:grpSpPr>
        <a:xfrm>
          <a:off x="0" y="0"/>
          <a:ext cx="0" cy="0"/>
          <a:chOff x="0" y="0"/>
          <a:chExt cx="0" cy="0"/>
        </a:xfrm>
      </p:grpSpPr>
      <p:sp>
        <p:nvSpPr>
          <p:cNvPr id="1935" name="Google Shape;1935;g33bd7f4f20c_0_317"/>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Parmi ces données, lesquelles sont des données personnelles ?</a:t>
            </a:r>
            <a:endParaRPr b="1" i="0" sz="3000" u="none" cap="none" strike="noStrike">
              <a:solidFill>
                <a:srgbClr val="003081"/>
              </a:solidFill>
              <a:latin typeface="Palanquin"/>
              <a:ea typeface="Palanquin"/>
              <a:cs typeface="Palanquin"/>
              <a:sym typeface="Palanquin"/>
            </a:endParaRPr>
          </a:p>
        </p:txBody>
      </p:sp>
      <p:grpSp>
        <p:nvGrpSpPr>
          <p:cNvPr id="1936" name="Google Shape;1936;g33bd7f4f20c_0_317"/>
          <p:cNvGrpSpPr/>
          <p:nvPr/>
        </p:nvGrpSpPr>
        <p:grpSpPr>
          <a:xfrm rot="260">
            <a:off x="678418" y="2327357"/>
            <a:ext cx="3806641" cy="662659"/>
            <a:chOff x="5332275" y="1695525"/>
            <a:chExt cx="2881200" cy="1915200"/>
          </a:xfrm>
        </p:grpSpPr>
        <p:sp>
          <p:nvSpPr>
            <p:cNvPr id="1937" name="Google Shape;1937;g33bd7f4f20c_0_31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38" name="Google Shape;1938;g33bd7f4f20c_0_31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Mot de passe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39" name="Google Shape;1939;g33bd7f4f20c_0_317"/>
          <p:cNvGrpSpPr/>
          <p:nvPr/>
        </p:nvGrpSpPr>
        <p:grpSpPr>
          <a:xfrm rot="260">
            <a:off x="4659111" y="2327357"/>
            <a:ext cx="3806641" cy="662659"/>
            <a:chOff x="5332275" y="1695525"/>
            <a:chExt cx="2881200" cy="1915200"/>
          </a:xfrm>
        </p:grpSpPr>
        <p:sp>
          <p:nvSpPr>
            <p:cNvPr id="1940" name="Google Shape;1940;g33bd7f4f20c_0_31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41" name="Google Shape;1941;g33bd7f4f20c_0_31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Numéro de sécurité sociale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42" name="Google Shape;1942;g33bd7f4f20c_0_317"/>
          <p:cNvGrpSpPr/>
          <p:nvPr/>
        </p:nvGrpSpPr>
        <p:grpSpPr>
          <a:xfrm rot="260">
            <a:off x="678418" y="3163881"/>
            <a:ext cx="3806641" cy="662659"/>
            <a:chOff x="5332275" y="1695525"/>
            <a:chExt cx="2881200" cy="1915200"/>
          </a:xfrm>
        </p:grpSpPr>
        <p:sp>
          <p:nvSpPr>
            <p:cNvPr id="1943" name="Google Shape;1943;g33bd7f4f20c_0_31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944" name="Google Shape;1944;g33bd7f4f20c_0_317"/>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Adresse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45" name="Google Shape;1945;g33bd7f4f20c_0_317"/>
          <p:cNvGrpSpPr/>
          <p:nvPr/>
        </p:nvGrpSpPr>
        <p:grpSpPr>
          <a:xfrm rot="260">
            <a:off x="4659111" y="3163881"/>
            <a:ext cx="3806641" cy="662659"/>
            <a:chOff x="5332275" y="1695525"/>
            <a:chExt cx="2881200" cy="1915200"/>
          </a:xfrm>
        </p:grpSpPr>
        <p:sp>
          <p:nvSpPr>
            <p:cNvPr id="1946" name="Google Shape;1946;g33bd7f4f20c_0_31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47" name="Google Shape;1947;g33bd7f4f20c_0_31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Adresse email</a:t>
              </a:r>
              <a:endParaRPr b="0" i="0" sz="1100" u="none" cap="none" strike="noStrike">
                <a:solidFill>
                  <a:schemeClr val="lt1"/>
                </a:solidFill>
                <a:latin typeface="Palanquin Medium"/>
                <a:ea typeface="Palanquin Medium"/>
                <a:cs typeface="Palanquin Medium"/>
                <a:sym typeface="Palanquin Medium"/>
              </a:endParaRPr>
            </a:p>
          </p:txBody>
        </p:sp>
      </p:grpSp>
      <p:sp>
        <p:nvSpPr>
          <p:cNvPr id="1948" name="Google Shape;1948;g33bd7f4f20c_0_3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949" name="Google Shape;1949;g33bd7f4f20c_0_317"/>
          <p:cNvGrpSpPr/>
          <p:nvPr/>
        </p:nvGrpSpPr>
        <p:grpSpPr>
          <a:xfrm rot="260">
            <a:off x="678418" y="4000410"/>
            <a:ext cx="3806641" cy="662659"/>
            <a:chOff x="5332275" y="1695525"/>
            <a:chExt cx="2881200" cy="1915200"/>
          </a:xfrm>
        </p:grpSpPr>
        <p:sp>
          <p:nvSpPr>
            <p:cNvPr id="1950" name="Google Shape;1950;g33bd7f4f20c_0_31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951" name="Google Shape;1951;g33bd7f4f20c_0_317"/>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Prénom</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52" name="Google Shape;1952;g33bd7f4f20c_0_317"/>
          <p:cNvGrpSpPr/>
          <p:nvPr/>
        </p:nvGrpSpPr>
        <p:grpSpPr>
          <a:xfrm rot="260">
            <a:off x="4659111" y="4000410"/>
            <a:ext cx="3806641" cy="662659"/>
            <a:chOff x="5332275" y="1695525"/>
            <a:chExt cx="2881200" cy="1915200"/>
          </a:xfrm>
        </p:grpSpPr>
        <p:sp>
          <p:nvSpPr>
            <p:cNvPr id="1953" name="Google Shape;1953;g33bd7f4f20c_0_31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54" name="Google Shape;1954;g33bd7f4f20c_0_31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Numéro de téléphone</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8" name="Shape 1958"/>
        <p:cNvGrpSpPr/>
        <p:nvPr/>
      </p:nvGrpSpPr>
      <p:grpSpPr>
        <a:xfrm>
          <a:off x="0" y="0"/>
          <a:ext cx="0" cy="0"/>
          <a:chOff x="0" y="0"/>
          <a:chExt cx="0" cy="0"/>
        </a:xfrm>
      </p:grpSpPr>
      <p:sp>
        <p:nvSpPr>
          <p:cNvPr id="1959" name="Google Shape;1959;g33d0a005fae_0_201"/>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Parmi ces données, lesquelles sont des données personnelles ?</a:t>
            </a:r>
            <a:endParaRPr b="1" i="0" sz="3000" u="none" cap="none" strike="noStrike">
              <a:solidFill>
                <a:srgbClr val="003081"/>
              </a:solidFill>
              <a:latin typeface="Palanquin"/>
              <a:ea typeface="Palanquin"/>
              <a:cs typeface="Palanquin"/>
              <a:sym typeface="Palanquin"/>
            </a:endParaRPr>
          </a:p>
        </p:txBody>
      </p:sp>
      <p:grpSp>
        <p:nvGrpSpPr>
          <p:cNvPr id="1960" name="Google Shape;1960;g33d0a005fae_0_201"/>
          <p:cNvGrpSpPr/>
          <p:nvPr/>
        </p:nvGrpSpPr>
        <p:grpSpPr>
          <a:xfrm rot="260">
            <a:off x="678418" y="2327357"/>
            <a:ext cx="3806641" cy="662659"/>
            <a:chOff x="5332275" y="1695525"/>
            <a:chExt cx="2881200" cy="1915200"/>
          </a:xfrm>
        </p:grpSpPr>
        <p:sp>
          <p:nvSpPr>
            <p:cNvPr id="1961" name="Google Shape;1961;g33d0a005fae_0_20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62" name="Google Shape;1962;g33d0a005fae_0_20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Mot de passe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63" name="Google Shape;1963;g33d0a005fae_0_201"/>
          <p:cNvGrpSpPr/>
          <p:nvPr/>
        </p:nvGrpSpPr>
        <p:grpSpPr>
          <a:xfrm rot="260">
            <a:off x="4659111" y="2327357"/>
            <a:ext cx="3806641" cy="662659"/>
            <a:chOff x="5332275" y="1695525"/>
            <a:chExt cx="2881200" cy="1915200"/>
          </a:xfrm>
        </p:grpSpPr>
        <p:sp>
          <p:nvSpPr>
            <p:cNvPr id="1964" name="Google Shape;1964;g33d0a005fae_0_20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65" name="Google Shape;1965;g33d0a005fae_0_20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Numéro de sécurité sociale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66" name="Google Shape;1966;g33d0a005fae_0_201"/>
          <p:cNvGrpSpPr/>
          <p:nvPr/>
        </p:nvGrpSpPr>
        <p:grpSpPr>
          <a:xfrm rot="260">
            <a:off x="678418" y="3163881"/>
            <a:ext cx="3806641" cy="662659"/>
            <a:chOff x="5332275" y="1695525"/>
            <a:chExt cx="2881200" cy="1915200"/>
          </a:xfrm>
        </p:grpSpPr>
        <p:sp>
          <p:nvSpPr>
            <p:cNvPr id="1967" name="Google Shape;1967;g33d0a005fae_0_20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968" name="Google Shape;1968;g33d0a005fae_0_201"/>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Adresse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69" name="Google Shape;1969;g33d0a005fae_0_201"/>
          <p:cNvGrpSpPr/>
          <p:nvPr/>
        </p:nvGrpSpPr>
        <p:grpSpPr>
          <a:xfrm rot="260">
            <a:off x="4659111" y="3163881"/>
            <a:ext cx="3806641" cy="662659"/>
            <a:chOff x="5332275" y="1695525"/>
            <a:chExt cx="2881200" cy="1915200"/>
          </a:xfrm>
        </p:grpSpPr>
        <p:sp>
          <p:nvSpPr>
            <p:cNvPr id="1970" name="Google Shape;1970;g33d0a005fae_0_20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71" name="Google Shape;1971;g33d0a005fae_0_20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Adresse email</a:t>
              </a:r>
              <a:endParaRPr b="0" i="0" sz="1100" u="none" cap="none" strike="noStrike">
                <a:solidFill>
                  <a:schemeClr val="lt1"/>
                </a:solidFill>
                <a:latin typeface="Palanquin Medium"/>
                <a:ea typeface="Palanquin Medium"/>
                <a:cs typeface="Palanquin Medium"/>
                <a:sym typeface="Palanquin Medium"/>
              </a:endParaRPr>
            </a:p>
          </p:txBody>
        </p:sp>
      </p:grpSp>
      <p:sp>
        <p:nvSpPr>
          <p:cNvPr id="1972" name="Google Shape;1972;g33d0a005fae_0_20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973" name="Google Shape;1973;g33d0a005fae_0_201"/>
          <p:cNvGrpSpPr/>
          <p:nvPr/>
        </p:nvGrpSpPr>
        <p:grpSpPr>
          <a:xfrm rot="260">
            <a:off x="678418" y="4000410"/>
            <a:ext cx="3806641" cy="662659"/>
            <a:chOff x="5332275" y="1695525"/>
            <a:chExt cx="2881200" cy="1915200"/>
          </a:xfrm>
        </p:grpSpPr>
        <p:sp>
          <p:nvSpPr>
            <p:cNvPr id="1974" name="Google Shape;1974;g33d0a005fae_0_20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975" name="Google Shape;1975;g33d0a005fae_0_201"/>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Prénom</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76" name="Google Shape;1976;g33d0a005fae_0_201"/>
          <p:cNvGrpSpPr/>
          <p:nvPr/>
        </p:nvGrpSpPr>
        <p:grpSpPr>
          <a:xfrm rot="260">
            <a:off x="4659111" y="4000410"/>
            <a:ext cx="3806641" cy="662659"/>
            <a:chOff x="5332275" y="1695525"/>
            <a:chExt cx="2881200" cy="1915200"/>
          </a:xfrm>
        </p:grpSpPr>
        <p:sp>
          <p:nvSpPr>
            <p:cNvPr id="1977" name="Google Shape;1977;g33d0a005fae_0_20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78" name="Google Shape;1978;g33d0a005fae_0_20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Numéro de téléphone</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2" name="Shape 1982"/>
        <p:cNvGrpSpPr/>
        <p:nvPr/>
      </p:nvGrpSpPr>
      <p:grpSpPr>
        <a:xfrm>
          <a:off x="0" y="0"/>
          <a:ext cx="0" cy="0"/>
          <a:chOff x="0" y="0"/>
          <a:chExt cx="0" cy="0"/>
        </a:xfrm>
      </p:grpSpPr>
      <p:sp>
        <p:nvSpPr>
          <p:cNvPr id="1983" name="Google Shape;1983;g33bd7f4f20c_0_355"/>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Sélectionnez quels sont les droits fournis aux individus par le RGPD.</a:t>
            </a:r>
            <a:endParaRPr b="1" i="0" sz="3000" u="none" cap="none" strike="noStrike">
              <a:solidFill>
                <a:srgbClr val="003081"/>
              </a:solidFill>
              <a:latin typeface="Palanquin"/>
              <a:ea typeface="Palanquin"/>
              <a:cs typeface="Palanquin"/>
              <a:sym typeface="Palanquin"/>
            </a:endParaRPr>
          </a:p>
        </p:txBody>
      </p:sp>
      <p:grpSp>
        <p:nvGrpSpPr>
          <p:cNvPr id="1984" name="Google Shape;1984;g33bd7f4f20c_0_355"/>
          <p:cNvGrpSpPr/>
          <p:nvPr/>
        </p:nvGrpSpPr>
        <p:grpSpPr>
          <a:xfrm rot="260">
            <a:off x="678391" y="1924165"/>
            <a:ext cx="3806641" cy="468841"/>
            <a:chOff x="5332275" y="1695525"/>
            <a:chExt cx="2881200" cy="1915200"/>
          </a:xfrm>
        </p:grpSpPr>
        <p:sp>
          <p:nvSpPr>
            <p:cNvPr id="1985" name="Google Shape;1985;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86" name="Google Shape;1986;g33bd7f4f20c_0_35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Droit au partage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87" name="Google Shape;1987;g33bd7f4f20c_0_355"/>
          <p:cNvGrpSpPr/>
          <p:nvPr/>
        </p:nvGrpSpPr>
        <p:grpSpPr>
          <a:xfrm rot="260">
            <a:off x="4659095" y="1924165"/>
            <a:ext cx="3806641" cy="468841"/>
            <a:chOff x="5332275" y="1695525"/>
            <a:chExt cx="2881200" cy="1915200"/>
          </a:xfrm>
        </p:grpSpPr>
        <p:sp>
          <p:nvSpPr>
            <p:cNvPr id="1988" name="Google Shape;1988;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89" name="Google Shape;1989;g33bd7f4f20c_0_35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Droit d'opposition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90" name="Google Shape;1990;g33bd7f4f20c_0_355"/>
          <p:cNvGrpSpPr/>
          <p:nvPr/>
        </p:nvGrpSpPr>
        <p:grpSpPr>
          <a:xfrm rot="260">
            <a:off x="678391" y="2516038"/>
            <a:ext cx="3806641" cy="468841"/>
            <a:chOff x="5332275" y="1695525"/>
            <a:chExt cx="2881200" cy="1915200"/>
          </a:xfrm>
        </p:grpSpPr>
        <p:sp>
          <p:nvSpPr>
            <p:cNvPr id="1991" name="Google Shape;1991;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992" name="Google Shape;1992;g33bd7f4f20c_0_355"/>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l'information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993" name="Google Shape;1993;g33bd7f4f20c_0_355"/>
          <p:cNvGrpSpPr/>
          <p:nvPr/>
        </p:nvGrpSpPr>
        <p:grpSpPr>
          <a:xfrm rot="260">
            <a:off x="4659095" y="2516038"/>
            <a:ext cx="3806641" cy="468841"/>
            <a:chOff x="5332275" y="1695525"/>
            <a:chExt cx="2881200" cy="1915200"/>
          </a:xfrm>
        </p:grpSpPr>
        <p:sp>
          <p:nvSpPr>
            <p:cNvPr id="1994" name="Google Shape;1994;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995" name="Google Shape;1995;g33bd7f4f20c_0_35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de rectification</a:t>
              </a:r>
              <a:endParaRPr b="0" i="0" sz="1100" u="none" cap="none" strike="noStrike">
                <a:solidFill>
                  <a:schemeClr val="lt1"/>
                </a:solidFill>
                <a:latin typeface="Palanquin Medium"/>
                <a:ea typeface="Palanquin Medium"/>
                <a:cs typeface="Palanquin Medium"/>
                <a:sym typeface="Palanquin Medium"/>
              </a:endParaRPr>
            </a:p>
          </p:txBody>
        </p:sp>
      </p:grpSp>
      <p:sp>
        <p:nvSpPr>
          <p:cNvPr id="1996" name="Google Shape;1996;g33bd7f4f20c_0_3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997" name="Google Shape;1997;g33bd7f4f20c_0_355"/>
          <p:cNvGrpSpPr/>
          <p:nvPr/>
        </p:nvGrpSpPr>
        <p:grpSpPr>
          <a:xfrm rot="260">
            <a:off x="678391" y="3107915"/>
            <a:ext cx="3806641" cy="468841"/>
            <a:chOff x="5332275" y="1695525"/>
            <a:chExt cx="2881200" cy="1915200"/>
          </a:xfrm>
        </p:grpSpPr>
        <p:sp>
          <p:nvSpPr>
            <p:cNvPr id="1998" name="Google Shape;1998;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999" name="Google Shape;1999;g33bd7f4f20c_0_355"/>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d'anticipation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00" name="Google Shape;2000;g33bd7f4f20c_0_355"/>
          <p:cNvGrpSpPr/>
          <p:nvPr/>
        </p:nvGrpSpPr>
        <p:grpSpPr>
          <a:xfrm rot="260">
            <a:off x="4659095" y="3107915"/>
            <a:ext cx="3806641" cy="468841"/>
            <a:chOff x="5332275" y="1695525"/>
            <a:chExt cx="2881200" cy="1915200"/>
          </a:xfrm>
        </p:grpSpPr>
        <p:sp>
          <p:nvSpPr>
            <p:cNvPr id="2001" name="Google Shape;2001;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02" name="Google Shape;2002;g33bd7f4f20c_0_35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d'accès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03" name="Google Shape;2003;g33bd7f4f20c_0_355"/>
          <p:cNvGrpSpPr/>
          <p:nvPr/>
        </p:nvGrpSpPr>
        <p:grpSpPr>
          <a:xfrm rot="260">
            <a:off x="678391" y="3699780"/>
            <a:ext cx="3806641" cy="468841"/>
            <a:chOff x="5332275" y="1695525"/>
            <a:chExt cx="2881200" cy="1915200"/>
          </a:xfrm>
        </p:grpSpPr>
        <p:sp>
          <p:nvSpPr>
            <p:cNvPr id="2004" name="Google Shape;2004;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005" name="Google Shape;2005;g33bd7f4f20c_0_355"/>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l'effacement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06" name="Google Shape;2006;g33bd7f4f20c_0_355"/>
          <p:cNvGrpSpPr/>
          <p:nvPr/>
        </p:nvGrpSpPr>
        <p:grpSpPr>
          <a:xfrm rot="260">
            <a:off x="4659095" y="3699780"/>
            <a:ext cx="3806641" cy="468841"/>
            <a:chOff x="5332275" y="1695525"/>
            <a:chExt cx="2881200" cy="1915200"/>
          </a:xfrm>
        </p:grpSpPr>
        <p:sp>
          <p:nvSpPr>
            <p:cNvPr id="2007" name="Google Shape;2007;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08" name="Google Shape;2008;g33bd7f4f20c_0_35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la limitation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09" name="Google Shape;2009;g33bd7f4f20c_0_355"/>
          <p:cNvGrpSpPr/>
          <p:nvPr/>
        </p:nvGrpSpPr>
        <p:grpSpPr>
          <a:xfrm rot="260">
            <a:off x="678391" y="4291645"/>
            <a:ext cx="3806641" cy="468841"/>
            <a:chOff x="5332275" y="1695525"/>
            <a:chExt cx="2881200" cy="1915200"/>
          </a:xfrm>
        </p:grpSpPr>
        <p:sp>
          <p:nvSpPr>
            <p:cNvPr id="2010" name="Google Shape;2010;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011" name="Google Shape;2011;g33bd7f4f20c_0_355"/>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la portabilité</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12" name="Google Shape;2012;g33bd7f4f20c_0_355"/>
          <p:cNvGrpSpPr/>
          <p:nvPr/>
        </p:nvGrpSpPr>
        <p:grpSpPr>
          <a:xfrm rot="260">
            <a:off x="4659095" y="4291645"/>
            <a:ext cx="3806641" cy="468841"/>
            <a:chOff x="5332275" y="1695525"/>
            <a:chExt cx="2881200" cy="1915200"/>
          </a:xfrm>
        </p:grpSpPr>
        <p:sp>
          <p:nvSpPr>
            <p:cNvPr id="2013" name="Google Shape;2013;g33bd7f4f20c_0_3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14" name="Google Shape;2014;g33bd7f4f20c_0_35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l'intervention humaine</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8" name="Shape 2018"/>
        <p:cNvGrpSpPr/>
        <p:nvPr/>
      </p:nvGrpSpPr>
      <p:grpSpPr>
        <a:xfrm>
          <a:off x="0" y="0"/>
          <a:ext cx="0" cy="0"/>
          <a:chOff x="0" y="0"/>
          <a:chExt cx="0" cy="0"/>
        </a:xfrm>
      </p:grpSpPr>
      <p:sp>
        <p:nvSpPr>
          <p:cNvPr id="2019" name="Google Shape;2019;g33bd7f4f20c_0_579"/>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Sélectionnez quels sont les droits fournis aux individus par le RGPD.</a:t>
            </a:r>
            <a:endParaRPr b="1" i="0" sz="3000" u="none" cap="none" strike="noStrike">
              <a:solidFill>
                <a:srgbClr val="003081"/>
              </a:solidFill>
              <a:latin typeface="Palanquin"/>
              <a:ea typeface="Palanquin"/>
              <a:cs typeface="Palanquin"/>
              <a:sym typeface="Palanquin"/>
            </a:endParaRPr>
          </a:p>
        </p:txBody>
      </p:sp>
      <p:grpSp>
        <p:nvGrpSpPr>
          <p:cNvPr id="2020" name="Google Shape;2020;g33bd7f4f20c_0_579"/>
          <p:cNvGrpSpPr/>
          <p:nvPr/>
        </p:nvGrpSpPr>
        <p:grpSpPr>
          <a:xfrm rot="260">
            <a:off x="678391" y="1924165"/>
            <a:ext cx="3806641" cy="468841"/>
            <a:chOff x="5332275" y="1695525"/>
            <a:chExt cx="2881200" cy="1915200"/>
          </a:xfrm>
        </p:grpSpPr>
        <p:sp>
          <p:nvSpPr>
            <p:cNvPr id="2021" name="Google Shape;2021;g33bd7f4f20c_0_57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22" name="Google Shape;2022;g33bd7f4f20c_0_57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Droit au partage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23" name="Google Shape;2023;g33bd7f4f20c_0_579"/>
          <p:cNvGrpSpPr/>
          <p:nvPr/>
        </p:nvGrpSpPr>
        <p:grpSpPr>
          <a:xfrm rot="260">
            <a:off x="4659095" y="1924165"/>
            <a:ext cx="3806641" cy="468841"/>
            <a:chOff x="5332275" y="1695525"/>
            <a:chExt cx="2881200" cy="1915200"/>
          </a:xfrm>
        </p:grpSpPr>
        <p:sp>
          <p:nvSpPr>
            <p:cNvPr id="2024" name="Google Shape;2024;g33bd7f4f20c_0_579"/>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25" name="Google Shape;2025;g33bd7f4f20c_0_579"/>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Droit d'opposition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26" name="Google Shape;2026;g33bd7f4f20c_0_579"/>
          <p:cNvGrpSpPr/>
          <p:nvPr/>
        </p:nvGrpSpPr>
        <p:grpSpPr>
          <a:xfrm rot="260">
            <a:off x="678391" y="2516038"/>
            <a:ext cx="3806641" cy="468841"/>
            <a:chOff x="5332275" y="1695525"/>
            <a:chExt cx="2881200" cy="1915200"/>
          </a:xfrm>
        </p:grpSpPr>
        <p:sp>
          <p:nvSpPr>
            <p:cNvPr id="2027" name="Google Shape;2027;g33bd7f4f20c_0_579"/>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028" name="Google Shape;2028;g33bd7f4f20c_0_579"/>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l'information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29" name="Google Shape;2029;g33bd7f4f20c_0_579"/>
          <p:cNvGrpSpPr/>
          <p:nvPr/>
        </p:nvGrpSpPr>
        <p:grpSpPr>
          <a:xfrm rot="260">
            <a:off x="4659095" y="2516038"/>
            <a:ext cx="3806641" cy="468841"/>
            <a:chOff x="5332275" y="1695525"/>
            <a:chExt cx="2881200" cy="1915200"/>
          </a:xfrm>
        </p:grpSpPr>
        <p:sp>
          <p:nvSpPr>
            <p:cNvPr id="2030" name="Google Shape;2030;g33bd7f4f20c_0_579"/>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31" name="Google Shape;2031;g33bd7f4f20c_0_579"/>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de rectification</a:t>
              </a:r>
              <a:endParaRPr b="0" i="0" sz="1100" u="none" cap="none" strike="noStrike">
                <a:solidFill>
                  <a:schemeClr val="lt1"/>
                </a:solidFill>
                <a:latin typeface="Palanquin Medium"/>
                <a:ea typeface="Palanquin Medium"/>
                <a:cs typeface="Palanquin Medium"/>
                <a:sym typeface="Palanquin Medium"/>
              </a:endParaRPr>
            </a:p>
          </p:txBody>
        </p:sp>
      </p:grpSp>
      <p:sp>
        <p:nvSpPr>
          <p:cNvPr id="2032" name="Google Shape;2032;g33bd7f4f20c_0_57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2033" name="Google Shape;2033;g33bd7f4f20c_0_579"/>
          <p:cNvGrpSpPr/>
          <p:nvPr/>
        </p:nvGrpSpPr>
        <p:grpSpPr>
          <a:xfrm rot="260">
            <a:off x="678391" y="3107915"/>
            <a:ext cx="3806641" cy="468841"/>
            <a:chOff x="5332275" y="1695525"/>
            <a:chExt cx="2881200" cy="1915200"/>
          </a:xfrm>
        </p:grpSpPr>
        <p:sp>
          <p:nvSpPr>
            <p:cNvPr id="2034" name="Google Shape;2034;g33bd7f4f20c_0_57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035" name="Google Shape;2035;g33bd7f4f20c_0_579"/>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d'anticipation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36" name="Google Shape;2036;g33bd7f4f20c_0_579"/>
          <p:cNvGrpSpPr/>
          <p:nvPr/>
        </p:nvGrpSpPr>
        <p:grpSpPr>
          <a:xfrm rot="260">
            <a:off x="4659095" y="3107915"/>
            <a:ext cx="3806641" cy="468841"/>
            <a:chOff x="5332275" y="1695525"/>
            <a:chExt cx="2881200" cy="1915200"/>
          </a:xfrm>
        </p:grpSpPr>
        <p:sp>
          <p:nvSpPr>
            <p:cNvPr id="2037" name="Google Shape;2037;g33bd7f4f20c_0_579"/>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38" name="Google Shape;2038;g33bd7f4f20c_0_579"/>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d'accès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39" name="Google Shape;2039;g33bd7f4f20c_0_579"/>
          <p:cNvGrpSpPr/>
          <p:nvPr/>
        </p:nvGrpSpPr>
        <p:grpSpPr>
          <a:xfrm rot="260">
            <a:off x="678391" y="3699780"/>
            <a:ext cx="3806641" cy="468841"/>
            <a:chOff x="5332275" y="1695525"/>
            <a:chExt cx="2881200" cy="1915200"/>
          </a:xfrm>
        </p:grpSpPr>
        <p:sp>
          <p:nvSpPr>
            <p:cNvPr id="2040" name="Google Shape;2040;g33bd7f4f20c_0_579"/>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041" name="Google Shape;2041;g33bd7f4f20c_0_579"/>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l'effacement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42" name="Google Shape;2042;g33bd7f4f20c_0_579"/>
          <p:cNvGrpSpPr/>
          <p:nvPr/>
        </p:nvGrpSpPr>
        <p:grpSpPr>
          <a:xfrm rot="260">
            <a:off x="4659095" y="3699780"/>
            <a:ext cx="3806641" cy="468841"/>
            <a:chOff x="5332275" y="1695525"/>
            <a:chExt cx="2881200" cy="1915200"/>
          </a:xfrm>
        </p:grpSpPr>
        <p:sp>
          <p:nvSpPr>
            <p:cNvPr id="2043" name="Google Shape;2043;g33bd7f4f20c_0_579"/>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44" name="Google Shape;2044;g33bd7f4f20c_0_579"/>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la limitation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45" name="Google Shape;2045;g33bd7f4f20c_0_579"/>
          <p:cNvGrpSpPr/>
          <p:nvPr/>
        </p:nvGrpSpPr>
        <p:grpSpPr>
          <a:xfrm rot="260">
            <a:off x="678391" y="4291645"/>
            <a:ext cx="3806641" cy="468841"/>
            <a:chOff x="5332275" y="1695525"/>
            <a:chExt cx="2881200" cy="1915200"/>
          </a:xfrm>
        </p:grpSpPr>
        <p:sp>
          <p:nvSpPr>
            <p:cNvPr id="2046" name="Google Shape;2046;g33bd7f4f20c_0_579"/>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047" name="Google Shape;2047;g33bd7f4f20c_0_579"/>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la portabilité</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48" name="Google Shape;2048;g33bd7f4f20c_0_579"/>
          <p:cNvGrpSpPr/>
          <p:nvPr/>
        </p:nvGrpSpPr>
        <p:grpSpPr>
          <a:xfrm rot="260">
            <a:off x="4659095" y="4291645"/>
            <a:ext cx="3806641" cy="468841"/>
            <a:chOff x="5332275" y="1695525"/>
            <a:chExt cx="2881200" cy="1915200"/>
          </a:xfrm>
        </p:grpSpPr>
        <p:sp>
          <p:nvSpPr>
            <p:cNvPr id="2049" name="Google Shape;2049;g33bd7f4f20c_0_579"/>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50" name="Google Shape;2050;g33bd7f4f20c_0_579"/>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Droit à l'intervention humaine</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4" name="Shape 2054"/>
        <p:cNvGrpSpPr/>
        <p:nvPr/>
      </p:nvGrpSpPr>
      <p:grpSpPr>
        <a:xfrm>
          <a:off x="0" y="0"/>
          <a:ext cx="0" cy="0"/>
          <a:chOff x="0" y="0"/>
          <a:chExt cx="0" cy="0"/>
        </a:xfrm>
      </p:grpSpPr>
      <p:sp>
        <p:nvSpPr>
          <p:cNvPr id="2055" name="Google Shape;2055;g33bd7f4f20c_0_41"/>
          <p:cNvSpPr txBox="1"/>
          <p:nvPr/>
        </p:nvSpPr>
        <p:spPr>
          <a:xfrm>
            <a:off x="1177850" y="527175"/>
            <a:ext cx="6788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Vrai ou Faux ? L’ANTS (Agence nationale des titres sécurisés) est un fournisseur d’identité France Connect.</a:t>
            </a:r>
            <a:endParaRPr b="1" i="0" sz="3000" u="none" cap="none" strike="noStrike">
              <a:solidFill>
                <a:srgbClr val="003081"/>
              </a:solidFill>
              <a:latin typeface="Palanquin"/>
              <a:ea typeface="Palanquin"/>
              <a:cs typeface="Palanquin"/>
              <a:sym typeface="Palanquin"/>
            </a:endParaRPr>
          </a:p>
        </p:txBody>
      </p:sp>
      <p:grpSp>
        <p:nvGrpSpPr>
          <p:cNvPr id="2056" name="Google Shape;2056;g33bd7f4f20c_0_41"/>
          <p:cNvGrpSpPr/>
          <p:nvPr/>
        </p:nvGrpSpPr>
        <p:grpSpPr>
          <a:xfrm rot="260">
            <a:off x="678402" y="2944203"/>
            <a:ext cx="3806641" cy="640060"/>
            <a:chOff x="5332275" y="1695525"/>
            <a:chExt cx="2881200" cy="1915200"/>
          </a:xfrm>
        </p:grpSpPr>
        <p:sp>
          <p:nvSpPr>
            <p:cNvPr id="2057" name="Google Shape;2057;g33bd7f4f20c_0_4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58" name="Google Shape;2058;g33bd7f4f20c_0_4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VRAI</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59" name="Google Shape;2059;g33bd7f4f20c_0_41"/>
          <p:cNvGrpSpPr/>
          <p:nvPr/>
        </p:nvGrpSpPr>
        <p:grpSpPr>
          <a:xfrm rot="260">
            <a:off x="4659100" y="2944203"/>
            <a:ext cx="3806641" cy="640060"/>
            <a:chOff x="5332275" y="1695525"/>
            <a:chExt cx="2881200" cy="1915200"/>
          </a:xfrm>
        </p:grpSpPr>
        <p:sp>
          <p:nvSpPr>
            <p:cNvPr id="2060" name="Google Shape;2060;g33bd7f4f20c_0_4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61" name="Google Shape;2061;g33bd7f4f20c_0_4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FAUX</a:t>
              </a:r>
              <a:endParaRPr b="0" i="0" sz="1100" u="none" cap="none" strike="noStrike">
                <a:solidFill>
                  <a:schemeClr val="lt1"/>
                </a:solidFill>
                <a:latin typeface="Palanquin Medium"/>
                <a:ea typeface="Palanquin Medium"/>
                <a:cs typeface="Palanquin Medium"/>
                <a:sym typeface="Palanquin Medium"/>
              </a:endParaRPr>
            </a:p>
          </p:txBody>
        </p:sp>
      </p:grpSp>
      <p:sp>
        <p:nvSpPr>
          <p:cNvPr id="2062" name="Google Shape;2062;g33bd7f4f20c_0_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6" name="Shape 2066"/>
        <p:cNvGrpSpPr/>
        <p:nvPr/>
      </p:nvGrpSpPr>
      <p:grpSpPr>
        <a:xfrm>
          <a:off x="0" y="0"/>
          <a:ext cx="0" cy="0"/>
          <a:chOff x="0" y="0"/>
          <a:chExt cx="0" cy="0"/>
        </a:xfrm>
      </p:grpSpPr>
      <p:sp>
        <p:nvSpPr>
          <p:cNvPr id="2067" name="Google Shape;2067;g33bd7f4f20c_0_568"/>
          <p:cNvSpPr txBox="1"/>
          <p:nvPr/>
        </p:nvSpPr>
        <p:spPr>
          <a:xfrm>
            <a:off x="1177850" y="527175"/>
            <a:ext cx="6788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Vrai ou Faux ? L’ANTS (Agence nationale des titres sécurisés) est un fournisseur d’identité France Connect.</a:t>
            </a:r>
            <a:endParaRPr b="1" i="0" sz="3000" u="none" cap="none" strike="noStrike">
              <a:solidFill>
                <a:srgbClr val="003081"/>
              </a:solidFill>
              <a:latin typeface="Palanquin"/>
              <a:ea typeface="Palanquin"/>
              <a:cs typeface="Palanquin"/>
              <a:sym typeface="Palanquin"/>
            </a:endParaRPr>
          </a:p>
        </p:txBody>
      </p:sp>
      <p:grpSp>
        <p:nvGrpSpPr>
          <p:cNvPr id="2068" name="Google Shape;2068;g33bd7f4f20c_0_568"/>
          <p:cNvGrpSpPr/>
          <p:nvPr/>
        </p:nvGrpSpPr>
        <p:grpSpPr>
          <a:xfrm rot="260">
            <a:off x="678402" y="2944203"/>
            <a:ext cx="3806641" cy="640060"/>
            <a:chOff x="5332275" y="1695525"/>
            <a:chExt cx="2881200" cy="1915200"/>
          </a:xfrm>
        </p:grpSpPr>
        <p:sp>
          <p:nvSpPr>
            <p:cNvPr id="2069" name="Google Shape;2069;g33bd7f4f20c_0_56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70" name="Google Shape;2070;g33bd7f4f20c_0_56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VRAI</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71" name="Google Shape;2071;g33bd7f4f20c_0_568"/>
          <p:cNvGrpSpPr/>
          <p:nvPr/>
        </p:nvGrpSpPr>
        <p:grpSpPr>
          <a:xfrm rot="260">
            <a:off x="4659100" y="2944203"/>
            <a:ext cx="3806641" cy="640060"/>
            <a:chOff x="5332275" y="1695525"/>
            <a:chExt cx="2881200" cy="1915200"/>
          </a:xfrm>
        </p:grpSpPr>
        <p:sp>
          <p:nvSpPr>
            <p:cNvPr id="2072" name="Google Shape;2072;g33bd7f4f20c_0_568"/>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73" name="Google Shape;2073;g33bd7f4f20c_0_568"/>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FAUX</a:t>
              </a:r>
              <a:endParaRPr b="0" i="0" sz="1100" u="none" cap="none" strike="noStrike">
                <a:solidFill>
                  <a:schemeClr val="lt1"/>
                </a:solidFill>
                <a:latin typeface="Palanquin Medium"/>
                <a:ea typeface="Palanquin Medium"/>
                <a:cs typeface="Palanquin Medium"/>
                <a:sym typeface="Palanquin Medium"/>
              </a:endParaRPr>
            </a:p>
          </p:txBody>
        </p:sp>
      </p:grpSp>
      <p:sp>
        <p:nvSpPr>
          <p:cNvPr id="2074" name="Google Shape;2074;g33bd7f4f20c_0_56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8" name="Shape 2078"/>
        <p:cNvGrpSpPr/>
        <p:nvPr/>
      </p:nvGrpSpPr>
      <p:grpSpPr>
        <a:xfrm>
          <a:off x="0" y="0"/>
          <a:ext cx="0" cy="0"/>
          <a:chOff x="0" y="0"/>
          <a:chExt cx="0" cy="0"/>
        </a:xfrm>
      </p:grpSpPr>
      <p:sp>
        <p:nvSpPr>
          <p:cNvPr id="2079" name="Google Shape;2079;g33bd7f4f20c_0_111"/>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Sélectionnez les fournisseurs d’identité France Connect.</a:t>
            </a:r>
            <a:endParaRPr b="1" i="0" sz="3000" u="none" cap="none" strike="noStrike">
              <a:solidFill>
                <a:srgbClr val="003081"/>
              </a:solidFill>
              <a:latin typeface="Palanquin"/>
              <a:ea typeface="Palanquin"/>
              <a:cs typeface="Palanquin"/>
              <a:sym typeface="Palanquin"/>
            </a:endParaRPr>
          </a:p>
        </p:txBody>
      </p:sp>
      <p:sp>
        <p:nvSpPr>
          <p:cNvPr id="2080" name="Google Shape;2080;g33bd7f4f20c_0_1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2081" name="Google Shape;2081;g33bd7f4f20c_0_111"/>
          <p:cNvGrpSpPr/>
          <p:nvPr/>
        </p:nvGrpSpPr>
        <p:grpSpPr>
          <a:xfrm rot="260">
            <a:off x="678418" y="1924362"/>
            <a:ext cx="3806641" cy="368868"/>
            <a:chOff x="5332275" y="1695525"/>
            <a:chExt cx="2881200" cy="1915200"/>
          </a:xfrm>
        </p:grpSpPr>
        <p:sp>
          <p:nvSpPr>
            <p:cNvPr id="2082" name="Google Shape;2082;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83" name="Google Shape;2083;g33bd7f4f20c_0_1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msa.fr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84" name="Google Shape;2084;g33bd7f4f20c_0_111"/>
          <p:cNvGrpSpPr/>
          <p:nvPr/>
        </p:nvGrpSpPr>
        <p:grpSpPr>
          <a:xfrm rot="260">
            <a:off x="4659112" y="1924362"/>
            <a:ext cx="3806641" cy="368868"/>
            <a:chOff x="5332275" y="1695525"/>
            <a:chExt cx="2881200" cy="1915200"/>
          </a:xfrm>
        </p:grpSpPr>
        <p:sp>
          <p:nvSpPr>
            <p:cNvPr id="2085" name="Google Shape;2085;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86" name="Google Shape;2086;g33bd7f4f20c_0_1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Aidants Connect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87" name="Google Shape;2087;g33bd7f4f20c_0_111"/>
          <p:cNvGrpSpPr/>
          <p:nvPr/>
        </p:nvGrpSpPr>
        <p:grpSpPr>
          <a:xfrm rot="260">
            <a:off x="678418" y="2389913"/>
            <a:ext cx="3806641" cy="368868"/>
            <a:chOff x="5332275" y="1695525"/>
            <a:chExt cx="2881200" cy="1915200"/>
          </a:xfrm>
        </p:grpSpPr>
        <p:sp>
          <p:nvSpPr>
            <p:cNvPr id="2088" name="Google Shape;2088;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089" name="Google Shape;2089;g33bd7f4f20c_0_11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Yris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90" name="Google Shape;2090;g33bd7f4f20c_0_111"/>
          <p:cNvGrpSpPr/>
          <p:nvPr/>
        </p:nvGrpSpPr>
        <p:grpSpPr>
          <a:xfrm rot="260">
            <a:off x="4659112" y="2389913"/>
            <a:ext cx="3806641" cy="368868"/>
            <a:chOff x="5332275" y="1695525"/>
            <a:chExt cx="2881200" cy="1915200"/>
          </a:xfrm>
        </p:grpSpPr>
        <p:sp>
          <p:nvSpPr>
            <p:cNvPr id="2091" name="Google Shape;2091;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92" name="Google Shape;2092;g33bd7f4f20c_0_1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data.gouv.fr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93" name="Google Shape;2093;g33bd7f4f20c_0_111"/>
          <p:cNvGrpSpPr/>
          <p:nvPr/>
        </p:nvGrpSpPr>
        <p:grpSpPr>
          <a:xfrm rot="260">
            <a:off x="678418" y="2855467"/>
            <a:ext cx="3806641" cy="368868"/>
            <a:chOff x="5332275" y="1695525"/>
            <a:chExt cx="2881200" cy="1915200"/>
          </a:xfrm>
        </p:grpSpPr>
        <p:sp>
          <p:nvSpPr>
            <p:cNvPr id="2094" name="Google Shape;2094;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095" name="Google Shape;2095;g33bd7f4f20c_0_11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impots.gouv.fr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96" name="Google Shape;2096;g33bd7f4f20c_0_111"/>
          <p:cNvGrpSpPr/>
          <p:nvPr/>
        </p:nvGrpSpPr>
        <p:grpSpPr>
          <a:xfrm rot="260">
            <a:off x="4659112" y="2855467"/>
            <a:ext cx="3806641" cy="368868"/>
            <a:chOff x="5332275" y="1695525"/>
            <a:chExt cx="2881200" cy="1915200"/>
          </a:xfrm>
        </p:grpSpPr>
        <p:sp>
          <p:nvSpPr>
            <p:cNvPr id="2097" name="Google Shape;2097;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098" name="Google Shape;2098;g33bd7f4f20c_0_1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legifrance.fr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099" name="Google Shape;2099;g33bd7f4f20c_0_111"/>
          <p:cNvGrpSpPr/>
          <p:nvPr/>
        </p:nvGrpSpPr>
        <p:grpSpPr>
          <a:xfrm rot="260">
            <a:off x="678418" y="3321012"/>
            <a:ext cx="3806641" cy="368868"/>
            <a:chOff x="5332275" y="1695525"/>
            <a:chExt cx="2881200" cy="1915200"/>
          </a:xfrm>
        </p:grpSpPr>
        <p:sp>
          <p:nvSpPr>
            <p:cNvPr id="2100" name="Google Shape;2100;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101" name="Google Shape;2101;g33bd7f4f20c_0_11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Ameli</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102" name="Google Shape;2102;g33bd7f4f20c_0_111"/>
          <p:cNvGrpSpPr/>
          <p:nvPr/>
        </p:nvGrpSpPr>
        <p:grpSpPr>
          <a:xfrm rot="260">
            <a:off x="4659112" y="3321012"/>
            <a:ext cx="3806641" cy="368868"/>
            <a:chOff x="5332275" y="1695525"/>
            <a:chExt cx="2881200" cy="1915200"/>
          </a:xfrm>
        </p:grpSpPr>
        <p:sp>
          <p:nvSpPr>
            <p:cNvPr id="2103" name="Google Shape;2103;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104" name="Google Shape;2104;g33bd7f4f20c_0_1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France identité</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105" name="Google Shape;2105;g33bd7f4f20c_0_111"/>
          <p:cNvGrpSpPr/>
          <p:nvPr/>
        </p:nvGrpSpPr>
        <p:grpSpPr>
          <a:xfrm rot="260">
            <a:off x="678418" y="3786557"/>
            <a:ext cx="3806641" cy="368868"/>
            <a:chOff x="5332275" y="1695525"/>
            <a:chExt cx="2881200" cy="1915200"/>
          </a:xfrm>
        </p:grpSpPr>
        <p:sp>
          <p:nvSpPr>
            <p:cNvPr id="2106" name="Google Shape;2106;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107" name="Google Shape;2107;g33bd7f4f20c_0_11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administration+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108" name="Google Shape;2108;g33bd7f4f20c_0_111"/>
          <p:cNvGrpSpPr/>
          <p:nvPr/>
        </p:nvGrpSpPr>
        <p:grpSpPr>
          <a:xfrm rot="260">
            <a:off x="4659112" y="3786557"/>
            <a:ext cx="3806641" cy="368868"/>
            <a:chOff x="5332275" y="1695525"/>
            <a:chExt cx="2881200" cy="1915200"/>
          </a:xfrm>
        </p:grpSpPr>
        <p:sp>
          <p:nvSpPr>
            <p:cNvPr id="2109" name="Google Shape;2109;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110" name="Google Shape;2110;g33bd7f4f20c_0_1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L’Identité Numérique La Poste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111" name="Google Shape;2111;g33bd7f4f20c_0_111"/>
          <p:cNvGrpSpPr/>
          <p:nvPr/>
        </p:nvGrpSpPr>
        <p:grpSpPr>
          <a:xfrm rot="260">
            <a:off x="678418" y="4252107"/>
            <a:ext cx="3806641" cy="368868"/>
            <a:chOff x="5332275" y="1695525"/>
            <a:chExt cx="2881200" cy="1915200"/>
          </a:xfrm>
        </p:grpSpPr>
        <p:sp>
          <p:nvSpPr>
            <p:cNvPr id="2112" name="Google Shape;2112;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113" name="Google Shape;2113;g33bd7f4f20c_0_11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ANTS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114" name="Google Shape;2114;g33bd7f4f20c_0_111"/>
          <p:cNvGrpSpPr/>
          <p:nvPr/>
        </p:nvGrpSpPr>
        <p:grpSpPr>
          <a:xfrm rot="260">
            <a:off x="4659112" y="4252107"/>
            <a:ext cx="3806641" cy="368868"/>
            <a:chOff x="5332275" y="1695525"/>
            <a:chExt cx="2881200" cy="1915200"/>
          </a:xfrm>
        </p:grpSpPr>
        <p:sp>
          <p:nvSpPr>
            <p:cNvPr id="2115" name="Google Shape;2115;g33bd7f4f20c_0_1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116" name="Google Shape;2116;g33bd7f4f20c_0_1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service-public.fr</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0" name="Shape 2120"/>
        <p:cNvGrpSpPr/>
        <p:nvPr/>
      </p:nvGrpSpPr>
      <p:grpSpPr>
        <a:xfrm>
          <a:off x="0" y="0"/>
          <a:ext cx="0" cy="0"/>
          <a:chOff x="0" y="0"/>
          <a:chExt cx="0" cy="0"/>
        </a:xfrm>
      </p:grpSpPr>
      <p:sp>
        <p:nvSpPr>
          <p:cNvPr id="2121" name="Google Shape;2121;g33bd7f4f20c_0_614"/>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Sélectionnez les fournisseurs d’identité France Connect.</a:t>
            </a:r>
            <a:endParaRPr b="1" i="0" sz="3000" u="none" cap="none" strike="noStrike">
              <a:solidFill>
                <a:srgbClr val="003081"/>
              </a:solidFill>
              <a:latin typeface="Palanquin"/>
              <a:ea typeface="Palanquin"/>
              <a:cs typeface="Palanquin"/>
              <a:sym typeface="Palanquin"/>
            </a:endParaRPr>
          </a:p>
        </p:txBody>
      </p:sp>
      <p:sp>
        <p:nvSpPr>
          <p:cNvPr id="2122" name="Google Shape;2122;g33bd7f4f20c_0_6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2123" name="Google Shape;2123;g33bd7f4f20c_0_614"/>
          <p:cNvGrpSpPr/>
          <p:nvPr/>
        </p:nvGrpSpPr>
        <p:grpSpPr>
          <a:xfrm rot="260">
            <a:off x="678418" y="1924362"/>
            <a:ext cx="3806641" cy="368868"/>
            <a:chOff x="5332275" y="1695525"/>
            <a:chExt cx="2881200" cy="1915200"/>
          </a:xfrm>
        </p:grpSpPr>
        <p:sp>
          <p:nvSpPr>
            <p:cNvPr id="2124" name="Google Shape;2124;g33bd7f4f20c_0_61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125" name="Google Shape;2125;g33bd7f4f20c_0_61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msa.fr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126" name="Google Shape;2126;g33bd7f4f20c_0_614"/>
          <p:cNvGrpSpPr/>
          <p:nvPr/>
        </p:nvGrpSpPr>
        <p:grpSpPr>
          <a:xfrm rot="260">
            <a:off x="4659112" y="1924362"/>
            <a:ext cx="3806641" cy="368868"/>
            <a:chOff x="5332275" y="1695525"/>
            <a:chExt cx="2881200" cy="1915200"/>
          </a:xfrm>
        </p:grpSpPr>
        <p:sp>
          <p:nvSpPr>
            <p:cNvPr id="2127" name="Google Shape;2127;g33bd7f4f20c_0_61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128" name="Google Shape;2128;g33bd7f4f20c_0_61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Aidants Connect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129" name="Google Shape;2129;g33bd7f4f20c_0_614"/>
          <p:cNvGrpSpPr/>
          <p:nvPr/>
        </p:nvGrpSpPr>
        <p:grpSpPr>
          <a:xfrm rot="260">
            <a:off x="678418" y="2389913"/>
            <a:ext cx="3806641" cy="368868"/>
            <a:chOff x="5332275" y="1695525"/>
            <a:chExt cx="2881200" cy="1915200"/>
          </a:xfrm>
        </p:grpSpPr>
        <p:sp>
          <p:nvSpPr>
            <p:cNvPr id="2130" name="Google Shape;2130;g33bd7f4f20c_0_61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131" name="Google Shape;2131;g33bd7f4f20c_0_614"/>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Yris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132" name="Google Shape;2132;g33bd7f4f20c_0_614"/>
          <p:cNvGrpSpPr/>
          <p:nvPr/>
        </p:nvGrpSpPr>
        <p:grpSpPr>
          <a:xfrm rot="260">
            <a:off x="4659112" y="2389913"/>
            <a:ext cx="3806641" cy="368868"/>
            <a:chOff x="5332275" y="1695525"/>
            <a:chExt cx="2881200" cy="1915200"/>
          </a:xfrm>
        </p:grpSpPr>
        <p:sp>
          <p:nvSpPr>
            <p:cNvPr id="2133" name="Google Shape;2133;g33bd7f4f20c_0_61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134" name="Google Shape;2134;g33bd7f4f20c_0_61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data.gouv.fr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135" name="Google Shape;2135;g33bd7f4f20c_0_614"/>
          <p:cNvGrpSpPr/>
          <p:nvPr/>
        </p:nvGrpSpPr>
        <p:grpSpPr>
          <a:xfrm rot="260">
            <a:off x="678418" y="2855467"/>
            <a:ext cx="3806641" cy="368868"/>
            <a:chOff x="5332275" y="1695525"/>
            <a:chExt cx="2881200" cy="1915200"/>
          </a:xfrm>
        </p:grpSpPr>
        <p:sp>
          <p:nvSpPr>
            <p:cNvPr id="2136" name="Google Shape;2136;g33bd7f4f20c_0_61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137" name="Google Shape;2137;g33bd7f4f20c_0_614"/>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impots.gouv.fr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138" name="Google Shape;2138;g33bd7f4f20c_0_614"/>
          <p:cNvGrpSpPr/>
          <p:nvPr/>
        </p:nvGrpSpPr>
        <p:grpSpPr>
          <a:xfrm rot="260">
            <a:off x="4659112" y="2855467"/>
            <a:ext cx="3806641" cy="368868"/>
            <a:chOff x="5332275" y="1695525"/>
            <a:chExt cx="2881200" cy="1915200"/>
          </a:xfrm>
        </p:grpSpPr>
        <p:sp>
          <p:nvSpPr>
            <p:cNvPr id="2139" name="Google Shape;2139;g33bd7f4f20c_0_61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140" name="Google Shape;2140;g33bd7f4f20c_0_61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legifrance.fr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141" name="Google Shape;2141;g33bd7f4f20c_0_614"/>
          <p:cNvGrpSpPr/>
          <p:nvPr/>
        </p:nvGrpSpPr>
        <p:grpSpPr>
          <a:xfrm rot="260">
            <a:off x="678418" y="3321012"/>
            <a:ext cx="3806641" cy="368868"/>
            <a:chOff x="5332275" y="1695525"/>
            <a:chExt cx="2881200" cy="1915200"/>
          </a:xfrm>
        </p:grpSpPr>
        <p:sp>
          <p:nvSpPr>
            <p:cNvPr id="2142" name="Google Shape;2142;g33bd7f4f20c_0_61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143" name="Google Shape;2143;g33bd7f4f20c_0_614"/>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Ameli</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144" name="Google Shape;2144;g33bd7f4f20c_0_614"/>
          <p:cNvGrpSpPr/>
          <p:nvPr/>
        </p:nvGrpSpPr>
        <p:grpSpPr>
          <a:xfrm rot="260">
            <a:off x="4659112" y="3321012"/>
            <a:ext cx="3806641" cy="368868"/>
            <a:chOff x="5332275" y="1695525"/>
            <a:chExt cx="2881200" cy="1915200"/>
          </a:xfrm>
        </p:grpSpPr>
        <p:sp>
          <p:nvSpPr>
            <p:cNvPr id="2145" name="Google Shape;2145;g33bd7f4f20c_0_61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146" name="Google Shape;2146;g33bd7f4f20c_0_61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France identité</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147" name="Google Shape;2147;g33bd7f4f20c_0_614"/>
          <p:cNvGrpSpPr/>
          <p:nvPr/>
        </p:nvGrpSpPr>
        <p:grpSpPr>
          <a:xfrm rot="260">
            <a:off x="678418" y="3786557"/>
            <a:ext cx="3806641" cy="368868"/>
            <a:chOff x="5332275" y="1695525"/>
            <a:chExt cx="2881200" cy="1915200"/>
          </a:xfrm>
        </p:grpSpPr>
        <p:sp>
          <p:nvSpPr>
            <p:cNvPr id="2148" name="Google Shape;2148;g33bd7f4f20c_0_61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149" name="Google Shape;2149;g33bd7f4f20c_0_614"/>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administration+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150" name="Google Shape;2150;g33bd7f4f20c_0_614"/>
          <p:cNvGrpSpPr/>
          <p:nvPr/>
        </p:nvGrpSpPr>
        <p:grpSpPr>
          <a:xfrm rot="260">
            <a:off x="4659112" y="3786557"/>
            <a:ext cx="3806641" cy="368868"/>
            <a:chOff x="5332275" y="1695525"/>
            <a:chExt cx="2881200" cy="1915200"/>
          </a:xfrm>
        </p:grpSpPr>
        <p:sp>
          <p:nvSpPr>
            <p:cNvPr id="2151" name="Google Shape;2151;g33bd7f4f20c_0_61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152" name="Google Shape;2152;g33bd7f4f20c_0_61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L’Identité Numérique La Poste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153" name="Google Shape;2153;g33bd7f4f20c_0_614"/>
          <p:cNvGrpSpPr/>
          <p:nvPr/>
        </p:nvGrpSpPr>
        <p:grpSpPr>
          <a:xfrm rot="260">
            <a:off x="678418" y="4252107"/>
            <a:ext cx="3806641" cy="368868"/>
            <a:chOff x="5332275" y="1695525"/>
            <a:chExt cx="2881200" cy="1915200"/>
          </a:xfrm>
        </p:grpSpPr>
        <p:sp>
          <p:nvSpPr>
            <p:cNvPr id="2154" name="Google Shape;2154;g33bd7f4f20c_0_61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2155" name="Google Shape;2155;g33bd7f4f20c_0_614"/>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ANTS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2156" name="Google Shape;2156;g33bd7f4f20c_0_614"/>
          <p:cNvGrpSpPr/>
          <p:nvPr/>
        </p:nvGrpSpPr>
        <p:grpSpPr>
          <a:xfrm rot="260">
            <a:off x="4659112" y="4252107"/>
            <a:ext cx="3806641" cy="368868"/>
            <a:chOff x="5332275" y="1695525"/>
            <a:chExt cx="2881200" cy="1915200"/>
          </a:xfrm>
        </p:grpSpPr>
        <p:sp>
          <p:nvSpPr>
            <p:cNvPr id="2157" name="Google Shape;2157;g33bd7f4f20c_0_61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2158" name="Google Shape;2158;g33bd7f4f20c_0_61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100">
                  <a:solidFill>
                    <a:schemeClr val="lt1"/>
                  </a:solidFill>
                  <a:latin typeface="Palanquin Medium"/>
                  <a:ea typeface="Palanquin Medium"/>
                  <a:cs typeface="Palanquin Medium"/>
                  <a:sym typeface="Palanquin Medium"/>
                </a:rPr>
                <a:t>service-public.fr</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11"/>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RGPD</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50" name="Google Shape;250;p11"/>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251" name="Google Shape;251;p11"/>
          <p:cNvSpPr txBox="1"/>
          <p:nvPr/>
        </p:nvSpPr>
        <p:spPr>
          <a:xfrm>
            <a:off x="768650" y="2664425"/>
            <a:ext cx="3745200" cy="203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000" u="none" cap="none" strike="noStrike">
                <a:solidFill>
                  <a:srgbClr val="FF3333"/>
                </a:solidFill>
                <a:latin typeface="Palanquin"/>
                <a:ea typeface="Palanquin"/>
                <a:cs typeface="Palanquin"/>
                <a:sym typeface="Palanquin"/>
              </a:rPr>
              <a:t>Le RGPD fournit les droits suivants aux usagers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1" i="0" sz="1000" u="none" cap="none" strike="noStrike">
              <a:solidFill>
                <a:srgbClr val="FF3333"/>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l’information</a:t>
            </a:r>
            <a:r>
              <a:rPr b="0" i="0" lang="fr" sz="1000" u="none" cap="none" strike="noStrike">
                <a:solidFill>
                  <a:srgbClr val="003081"/>
                </a:solidFill>
                <a:latin typeface="Palanquin"/>
                <a:ea typeface="Palanquin"/>
                <a:cs typeface="Palanquin"/>
                <a:sym typeface="Palanquin"/>
              </a:rPr>
              <a:t> (un organisme qui collecte des informations sur vous doit proposer une information claire sur l’utilisation de ces données)</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d’accès</a:t>
            </a:r>
            <a:r>
              <a:rPr b="0" i="0" lang="fr" sz="1000" u="none" cap="none" strike="noStrike">
                <a:solidFill>
                  <a:srgbClr val="003081"/>
                </a:solidFill>
                <a:latin typeface="Palanquin"/>
                <a:ea typeface="Palanquin"/>
                <a:cs typeface="Palanquin"/>
                <a:sym typeface="Palanquin"/>
              </a:rPr>
              <a:t> (vous pouvez obtenir et vérifier les données qu’on organisme détient sur vous)</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de rectification</a:t>
            </a:r>
            <a:r>
              <a:rPr b="0" i="0" lang="fr" sz="1000" u="none" cap="none" strike="noStrike">
                <a:solidFill>
                  <a:srgbClr val="003081"/>
                </a:solidFill>
                <a:latin typeface="Palanquin"/>
                <a:ea typeface="Palanquin"/>
                <a:cs typeface="Palanquin"/>
                <a:sym typeface="Palanquin"/>
              </a:rPr>
              <a:t> (vous pouvez rectifier les informations inexactes vous concernant)</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d’opposition</a:t>
            </a:r>
            <a:r>
              <a:rPr b="0" i="0" lang="fr" sz="1000" u="none" cap="none" strike="noStrike">
                <a:solidFill>
                  <a:srgbClr val="003081"/>
                </a:solidFill>
                <a:latin typeface="Palanquin"/>
                <a:ea typeface="Palanquin"/>
                <a:cs typeface="Palanquin"/>
                <a:sym typeface="Palanquin"/>
              </a:rPr>
              <a:t> (vous pouvez vous opposer à tout moment à ce qu’un organisme utilise certaines de vos données)</a:t>
            </a:r>
            <a:endParaRPr b="0" i="0" sz="1000" u="none" cap="none" strike="noStrike">
              <a:solidFill>
                <a:srgbClr val="003081"/>
              </a:solidFill>
              <a:latin typeface="Palanquin"/>
              <a:ea typeface="Palanquin"/>
              <a:cs typeface="Palanquin"/>
              <a:sym typeface="Palanquin"/>
            </a:endParaRPr>
          </a:p>
        </p:txBody>
      </p:sp>
      <p:sp>
        <p:nvSpPr>
          <p:cNvPr id="252" name="Google Shape;252;p11"/>
          <p:cNvSpPr txBox="1"/>
          <p:nvPr/>
        </p:nvSpPr>
        <p:spPr>
          <a:xfrm>
            <a:off x="768650" y="788175"/>
            <a:ext cx="5690400" cy="1662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fr" sz="2400" u="none" cap="none" strike="noStrike">
                <a:solidFill>
                  <a:srgbClr val="003081"/>
                </a:solidFill>
                <a:latin typeface="Palanquin"/>
                <a:ea typeface="Palanquin"/>
                <a:cs typeface="Palanquin"/>
                <a:sym typeface="Palanquin"/>
              </a:rPr>
              <a:t>« Règlement Général sur la Protection des Données ». Le RGPD encadre le traitement des données personnelles sur le territoire de l’Union européenne.</a:t>
            </a:r>
            <a:endParaRPr b="1" i="0" sz="2400" u="none" cap="none" strike="noStrike">
              <a:solidFill>
                <a:srgbClr val="003081"/>
              </a:solidFill>
              <a:latin typeface="Palanquin"/>
              <a:ea typeface="Palanquin"/>
              <a:cs typeface="Palanquin"/>
              <a:sym typeface="Palanquin"/>
            </a:endParaRPr>
          </a:p>
        </p:txBody>
      </p:sp>
      <p:sp>
        <p:nvSpPr>
          <p:cNvPr id="253" name="Google Shape;253;p11"/>
          <p:cNvSpPr txBox="1"/>
          <p:nvPr/>
        </p:nvSpPr>
        <p:spPr>
          <a:xfrm>
            <a:off x="4618436" y="2969225"/>
            <a:ext cx="3745200" cy="1877700"/>
          </a:xfrm>
          <a:prstGeom prst="rect">
            <a:avLst/>
          </a:prstGeom>
          <a:noFill/>
          <a:ln>
            <a:noFill/>
          </a:ln>
        </p:spPr>
        <p:txBody>
          <a:bodyPr anchorCtr="0" anchor="t" bIns="91425" lIns="91425" spcFirstLastPara="1" rIns="91425" wrap="square" tIns="91425">
            <a:spAutoFit/>
          </a:bodyPr>
          <a:lstStyle/>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la portabilité</a:t>
            </a:r>
            <a:r>
              <a:rPr b="0" i="0" lang="fr" sz="1000" u="none" cap="none" strike="noStrike">
                <a:solidFill>
                  <a:srgbClr val="003081"/>
                </a:solidFill>
                <a:latin typeface="Palanquin"/>
                <a:ea typeface="Palanquin"/>
                <a:cs typeface="Palanquin"/>
                <a:sym typeface="Palanquin"/>
              </a:rPr>
              <a:t> (vous pouvez emporter une copie de vos données pour les réutiliser ailleurs)</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la limitation</a:t>
            </a:r>
            <a:r>
              <a:rPr b="0" i="0" lang="fr" sz="1000" u="none" cap="none" strike="noStrike">
                <a:solidFill>
                  <a:srgbClr val="003081"/>
                </a:solidFill>
                <a:latin typeface="Palanquin"/>
                <a:ea typeface="Palanquin"/>
                <a:cs typeface="Palanquin"/>
                <a:sym typeface="Palanquin"/>
              </a:rPr>
              <a:t> (vous avez le droit de demander à un organisme de geler temporairement l’utilisation de certaines de vos données)</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l’effacement</a:t>
            </a:r>
            <a:r>
              <a:rPr b="0" i="0" lang="fr" sz="1000" u="none" cap="none" strike="noStrike">
                <a:solidFill>
                  <a:srgbClr val="003081"/>
                </a:solidFill>
                <a:latin typeface="Palanquin"/>
                <a:ea typeface="Palanquin"/>
                <a:cs typeface="Palanquin"/>
                <a:sym typeface="Palanquin"/>
              </a:rPr>
              <a:t> (vous pouvez demander à tout moment la suppressions des données vous concernant)</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l’intervention humaine</a:t>
            </a:r>
            <a:r>
              <a:rPr b="0" i="0" lang="fr" sz="1000" u="none" cap="none" strike="noStrike">
                <a:solidFill>
                  <a:srgbClr val="003081"/>
                </a:solidFill>
                <a:latin typeface="Palanquin"/>
                <a:ea typeface="Palanquin"/>
                <a:cs typeface="Palanquin"/>
                <a:sym typeface="Palanquin"/>
              </a:rPr>
              <a:t> (Certaines des décisions vous concernant peuvent être prises par des machines, vous pouvez vous y opposer et demander l’intervention d’un humain)</a:t>
            </a:r>
            <a:endParaRPr b="0" i="0" sz="1000" u="none" cap="none" strike="noStrike">
              <a:solidFill>
                <a:srgbClr val="003081"/>
              </a:solidFill>
              <a:latin typeface="Palanquin"/>
              <a:ea typeface="Palanquin"/>
              <a:cs typeface="Palanquin"/>
              <a:sym typeface="Palanquin"/>
            </a:endParaRPr>
          </a:p>
        </p:txBody>
      </p:sp>
      <p:sp>
        <p:nvSpPr>
          <p:cNvPr id="254" name="Google Shape;254;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162" name="Shape 2162"/>
        <p:cNvGrpSpPr/>
        <p:nvPr/>
      </p:nvGrpSpPr>
      <p:grpSpPr>
        <a:xfrm>
          <a:off x="0" y="0"/>
          <a:ext cx="0" cy="0"/>
          <a:chOff x="0" y="0"/>
          <a:chExt cx="0" cy="0"/>
        </a:xfrm>
      </p:grpSpPr>
      <p:sp>
        <p:nvSpPr>
          <p:cNvPr id="2163" name="Google Shape;2163;p106"/>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Arborescence</a:t>
            </a:r>
            <a:endParaRPr b="0" i="0" sz="4800" u="none" cap="none" strike="noStrike">
              <a:solidFill>
                <a:srgbClr val="FF3333"/>
              </a:solidFill>
              <a:latin typeface="Palanquin"/>
              <a:ea typeface="Palanquin"/>
              <a:cs typeface="Palanquin"/>
              <a:sym typeface="Palanquin"/>
            </a:endParaRPr>
          </a:p>
        </p:txBody>
      </p:sp>
      <p:cxnSp>
        <p:nvCxnSpPr>
          <p:cNvPr id="2164" name="Google Shape;2164;p106"/>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
        <p:nvSpPr>
          <p:cNvPr id="2165" name="Google Shape;2165;p10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9" name="Shape 2169"/>
        <p:cNvGrpSpPr/>
        <p:nvPr/>
      </p:nvGrpSpPr>
      <p:grpSpPr>
        <a:xfrm>
          <a:off x="0" y="0"/>
          <a:ext cx="0" cy="0"/>
          <a:chOff x="0" y="0"/>
          <a:chExt cx="0" cy="0"/>
        </a:xfrm>
      </p:grpSpPr>
      <p:sp>
        <p:nvSpPr>
          <p:cNvPr id="2170" name="Google Shape;2170;p107"/>
          <p:cNvSpPr txBox="1"/>
          <p:nvPr/>
        </p:nvSpPr>
        <p:spPr>
          <a:xfrm>
            <a:off x="1638775" y="1564800"/>
            <a:ext cx="59847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Parcourir et découvrir les différentes parties de la plateforme Aidants Connect</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Repérer où se situent les captures d’écran</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Tracer sur papier l’arborescence de la plateforme en plaçant les captures d’écrans aux bons endroits</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Tracer également les liens avec les autres outils et services externes (France Connect, carte Aidant, …)</a:t>
            </a:r>
            <a:endParaRPr b="0" i="0" sz="1800" u="none" cap="none" strike="noStrike">
              <a:solidFill>
                <a:srgbClr val="003081"/>
              </a:solidFill>
              <a:latin typeface="Palanquin Medium"/>
              <a:ea typeface="Palanquin Medium"/>
              <a:cs typeface="Palanquin Medium"/>
              <a:sym typeface="Palanquin Medium"/>
            </a:endParaRPr>
          </a:p>
        </p:txBody>
      </p:sp>
      <p:sp>
        <p:nvSpPr>
          <p:cNvPr id="2171" name="Google Shape;2171;p107"/>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La consigne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172" name="Google Shape;2172;p107"/>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Arborescence</a:t>
            </a:r>
            <a:endParaRPr b="0" i="0" sz="1000" u="none" cap="none" strike="noStrike">
              <a:solidFill>
                <a:srgbClr val="000000"/>
              </a:solidFill>
              <a:latin typeface="Arial"/>
              <a:ea typeface="Arial"/>
              <a:cs typeface="Arial"/>
              <a:sym typeface="Arial"/>
            </a:endParaRPr>
          </a:p>
        </p:txBody>
      </p:sp>
      <p:sp>
        <p:nvSpPr>
          <p:cNvPr id="2173" name="Google Shape;2173;p10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7" name="Shape 2177"/>
        <p:cNvGrpSpPr/>
        <p:nvPr/>
      </p:nvGrpSpPr>
      <p:grpSpPr>
        <a:xfrm>
          <a:off x="0" y="0"/>
          <a:ext cx="0" cy="0"/>
          <a:chOff x="0" y="0"/>
          <a:chExt cx="0" cy="0"/>
        </a:xfrm>
      </p:grpSpPr>
      <p:sp>
        <p:nvSpPr>
          <p:cNvPr id="2178" name="Google Shape;2178;p108"/>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Exemples d’arborescences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179" name="Google Shape;2179;p10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Arborescence</a:t>
            </a:r>
            <a:endParaRPr b="0" i="0" sz="1000" u="none" cap="none" strike="noStrike">
              <a:solidFill>
                <a:srgbClr val="000000"/>
              </a:solidFill>
              <a:latin typeface="Arial"/>
              <a:ea typeface="Arial"/>
              <a:cs typeface="Arial"/>
              <a:sym typeface="Arial"/>
            </a:endParaRPr>
          </a:p>
        </p:txBody>
      </p:sp>
      <p:pic>
        <p:nvPicPr>
          <p:cNvPr id="2180" name="Google Shape;2180;p108"/>
          <p:cNvPicPr preferRelativeResize="0"/>
          <p:nvPr/>
        </p:nvPicPr>
        <p:blipFill rotWithShape="1">
          <a:blip r:embed="rId4">
            <a:alphaModFix/>
          </a:blip>
          <a:srcRect b="0" l="0" r="0" t="0"/>
          <a:stretch/>
        </p:blipFill>
        <p:spPr>
          <a:xfrm>
            <a:off x="4157175" y="992825"/>
            <a:ext cx="4858927" cy="3884924"/>
          </a:xfrm>
          <a:prstGeom prst="rect">
            <a:avLst/>
          </a:prstGeom>
          <a:noFill/>
          <a:ln>
            <a:noFill/>
          </a:ln>
        </p:spPr>
      </p:pic>
      <p:pic>
        <p:nvPicPr>
          <p:cNvPr id="2181" name="Google Shape;2181;p108"/>
          <p:cNvPicPr preferRelativeResize="0"/>
          <p:nvPr/>
        </p:nvPicPr>
        <p:blipFill rotWithShape="1">
          <a:blip r:embed="rId5">
            <a:alphaModFix/>
          </a:blip>
          <a:srcRect b="0" l="0" r="0" t="0"/>
          <a:stretch/>
        </p:blipFill>
        <p:spPr>
          <a:xfrm>
            <a:off x="826900" y="955050"/>
            <a:ext cx="4073876" cy="2047974"/>
          </a:xfrm>
          <a:prstGeom prst="rect">
            <a:avLst/>
          </a:prstGeom>
          <a:noFill/>
          <a:ln>
            <a:noFill/>
          </a:ln>
        </p:spPr>
      </p:pic>
      <p:sp>
        <p:nvSpPr>
          <p:cNvPr id="2182" name="Google Shape;2182;p10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6" name="Shape 2186"/>
        <p:cNvGrpSpPr/>
        <p:nvPr/>
      </p:nvGrpSpPr>
      <p:grpSpPr>
        <a:xfrm>
          <a:off x="0" y="0"/>
          <a:ext cx="0" cy="0"/>
          <a:chOff x="0" y="0"/>
          <a:chExt cx="0" cy="0"/>
        </a:xfrm>
      </p:grpSpPr>
      <p:sp>
        <p:nvSpPr>
          <p:cNvPr id="2187" name="Google Shape;2187;p109"/>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Exemples d’arborescences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188" name="Google Shape;2188;p109"/>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Arborescence</a:t>
            </a:r>
            <a:endParaRPr b="0" i="0" sz="1000" u="none" cap="none" strike="noStrike">
              <a:solidFill>
                <a:srgbClr val="000000"/>
              </a:solidFill>
              <a:latin typeface="Arial"/>
              <a:ea typeface="Arial"/>
              <a:cs typeface="Arial"/>
              <a:sym typeface="Arial"/>
            </a:endParaRPr>
          </a:p>
        </p:txBody>
      </p:sp>
      <p:sp>
        <p:nvSpPr>
          <p:cNvPr id="2189" name="Google Shape;2189;p10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2190" name="Google Shape;2190;p109"/>
          <p:cNvPicPr preferRelativeResize="0"/>
          <p:nvPr/>
        </p:nvPicPr>
        <p:blipFill rotWithShape="1">
          <a:blip r:embed="rId4">
            <a:alphaModFix/>
          </a:blip>
          <a:srcRect b="11988" l="7351" r="5135" t="6056"/>
          <a:stretch/>
        </p:blipFill>
        <p:spPr>
          <a:xfrm>
            <a:off x="1738312" y="1023950"/>
            <a:ext cx="5667374" cy="3369450"/>
          </a:xfrm>
          <a:prstGeom prst="rect">
            <a:avLst/>
          </a:prstGeom>
          <a:noFill/>
          <a:ln>
            <a:noFill/>
          </a:ln>
        </p:spPr>
      </p:pic>
    </p:spTree>
  </p:cSld>
  <p:clrMapOvr>
    <a:masterClrMapping/>
  </p:clrMapOvr>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4" name="Shape 2194"/>
        <p:cNvGrpSpPr/>
        <p:nvPr/>
      </p:nvGrpSpPr>
      <p:grpSpPr>
        <a:xfrm>
          <a:off x="0" y="0"/>
          <a:ext cx="0" cy="0"/>
          <a:chOff x="0" y="0"/>
          <a:chExt cx="0" cy="0"/>
        </a:xfrm>
      </p:grpSpPr>
      <p:sp>
        <p:nvSpPr>
          <p:cNvPr id="2195" name="Google Shape;2195;p11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screenshots et éléments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196" name="Google Shape;2196;p11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Arborescence</a:t>
            </a:r>
            <a:endParaRPr b="0" i="0" sz="1000" u="none" cap="none" strike="noStrike">
              <a:solidFill>
                <a:srgbClr val="000000"/>
              </a:solidFill>
              <a:latin typeface="Arial"/>
              <a:ea typeface="Arial"/>
              <a:cs typeface="Arial"/>
              <a:sym typeface="Arial"/>
            </a:endParaRPr>
          </a:p>
        </p:txBody>
      </p:sp>
      <p:sp>
        <p:nvSpPr>
          <p:cNvPr id="2197" name="Google Shape;2197;p1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2198" name="Google Shape;2198;p110"/>
          <p:cNvPicPr preferRelativeResize="0"/>
          <p:nvPr/>
        </p:nvPicPr>
        <p:blipFill rotWithShape="1">
          <a:blip r:embed="rId3">
            <a:alphaModFix/>
          </a:blip>
          <a:srcRect b="0" l="0" r="0" t="0"/>
          <a:stretch/>
        </p:blipFill>
        <p:spPr>
          <a:xfrm>
            <a:off x="826900" y="2302750"/>
            <a:ext cx="2993350" cy="2297559"/>
          </a:xfrm>
          <a:prstGeom prst="rect">
            <a:avLst/>
          </a:prstGeom>
          <a:noFill/>
          <a:ln cap="flat" cmpd="sng" w="9525">
            <a:solidFill>
              <a:schemeClr val="dk2"/>
            </a:solidFill>
            <a:prstDash val="solid"/>
            <a:round/>
            <a:headEnd len="sm" w="sm" type="none"/>
            <a:tailEnd len="sm" w="sm" type="none"/>
          </a:ln>
        </p:spPr>
      </p:pic>
      <p:pic>
        <p:nvPicPr>
          <p:cNvPr id="2199" name="Google Shape;2199;p110"/>
          <p:cNvPicPr preferRelativeResize="0"/>
          <p:nvPr/>
        </p:nvPicPr>
        <p:blipFill rotWithShape="1">
          <a:blip r:embed="rId4">
            <a:alphaModFix/>
          </a:blip>
          <a:srcRect b="0" l="0" r="0" t="0"/>
          <a:stretch/>
        </p:blipFill>
        <p:spPr>
          <a:xfrm>
            <a:off x="4149506" y="3029900"/>
            <a:ext cx="2246038" cy="1584800"/>
          </a:xfrm>
          <a:prstGeom prst="rect">
            <a:avLst/>
          </a:prstGeom>
          <a:noFill/>
          <a:ln cap="flat" cmpd="sng" w="9525">
            <a:solidFill>
              <a:schemeClr val="dk2"/>
            </a:solidFill>
            <a:prstDash val="solid"/>
            <a:round/>
            <a:headEnd len="sm" w="sm" type="none"/>
            <a:tailEnd len="sm" w="sm" type="none"/>
          </a:ln>
        </p:spPr>
      </p:pic>
      <p:pic>
        <p:nvPicPr>
          <p:cNvPr id="2200" name="Google Shape;2200;p110"/>
          <p:cNvPicPr preferRelativeResize="0"/>
          <p:nvPr/>
        </p:nvPicPr>
        <p:blipFill rotWithShape="1">
          <a:blip r:embed="rId5">
            <a:alphaModFix/>
          </a:blip>
          <a:srcRect b="0" l="0" r="0" t="0"/>
          <a:stretch/>
        </p:blipFill>
        <p:spPr>
          <a:xfrm>
            <a:off x="4149501" y="1209974"/>
            <a:ext cx="3177050" cy="1584800"/>
          </a:xfrm>
          <a:prstGeom prst="rect">
            <a:avLst/>
          </a:prstGeom>
          <a:noFill/>
          <a:ln cap="flat" cmpd="sng" w="9525">
            <a:solidFill>
              <a:schemeClr val="dk2"/>
            </a:solidFill>
            <a:prstDash val="solid"/>
            <a:round/>
            <a:headEnd len="sm" w="sm" type="none"/>
            <a:tailEnd len="sm" w="sm" type="none"/>
          </a:ln>
        </p:spPr>
      </p:pic>
      <p:pic>
        <p:nvPicPr>
          <p:cNvPr id="2201" name="Google Shape;2201;p110"/>
          <p:cNvPicPr preferRelativeResize="0"/>
          <p:nvPr/>
        </p:nvPicPr>
        <p:blipFill rotWithShape="1">
          <a:blip r:embed="rId6">
            <a:alphaModFix/>
          </a:blip>
          <a:srcRect b="0" l="0" r="0" t="0"/>
          <a:stretch/>
        </p:blipFill>
        <p:spPr>
          <a:xfrm>
            <a:off x="851417" y="1150276"/>
            <a:ext cx="2993343" cy="729268"/>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5" name="Shape 2205"/>
        <p:cNvGrpSpPr/>
        <p:nvPr/>
      </p:nvGrpSpPr>
      <p:grpSpPr>
        <a:xfrm>
          <a:off x="0" y="0"/>
          <a:ext cx="0" cy="0"/>
          <a:chOff x="0" y="0"/>
          <a:chExt cx="0" cy="0"/>
        </a:xfrm>
      </p:grpSpPr>
      <p:sp>
        <p:nvSpPr>
          <p:cNvPr id="2206" name="Google Shape;2206;p111"/>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screenshots et éléments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207" name="Google Shape;2207;p111"/>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Arborescence</a:t>
            </a:r>
            <a:endParaRPr b="0" i="0" sz="1000" u="none" cap="none" strike="noStrike">
              <a:solidFill>
                <a:srgbClr val="000000"/>
              </a:solidFill>
              <a:latin typeface="Arial"/>
              <a:ea typeface="Arial"/>
              <a:cs typeface="Arial"/>
              <a:sym typeface="Arial"/>
            </a:endParaRPr>
          </a:p>
        </p:txBody>
      </p:sp>
      <p:sp>
        <p:nvSpPr>
          <p:cNvPr id="2208" name="Google Shape;2208;p1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2209" name="Google Shape;2209;p111"/>
          <p:cNvPicPr preferRelativeResize="0"/>
          <p:nvPr/>
        </p:nvPicPr>
        <p:blipFill rotWithShape="1">
          <a:blip r:embed="rId3">
            <a:alphaModFix/>
          </a:blip>
          <a:srcRect b="0" l="0" r="0" t="0"/>
          <a:stretch/>
        </p:blipFill>
        <p:spPr>
          <a:xfrm>
            <a:off x="826899" y="1108048"/>
            <a:ext cx="2907251" cy="1432448"/>
          </a:xfrm>
          <a:prstGeom prst="rect">
            <a:avLst/>
          </a:prstGeom>
          <a:noFill/>
          <a:ln cap="flat" cmpd="sng" w="9525">
            <a:solidFill>
              <a:schemeClr val="dk2"/>
            </a:solidFill>
            <a:prstDash val="solid"/>
            <a:round/>
            <a:headEnd len="sm" w="sm" type="none"/>
            <a:tailEnd len="sm" w="sm" type="none"/>
          </a:ln>
        </p:spPr>
      </p:pic>
      <p:pic>
        <p:nvPicPr>
          <p:cNvPr id="2210" name="Google Shape;2210;p111"/>
          <p:cNvPicPr preferRelativeResize="0"/>
          <p:nvPr/>
        </p:nvPicPr>
        <p:blipFill rotWithShape="1">
          <a:blip r:embed="rId4">
            <a:alphaModFix/>
          </a:blip>
          <a:srcRect b="0" l="0" r="0" t="0"/>
          <a:stretch/>
        </p:blipFill>
        <p:spPr>
          <a:xfrm>
            <a:off x="3906975" y="1108050"/>
            <a:ext cx="1891975" cy="2484450"/>
          </a:xfrm>
          <a:prstGeom prst="rect">
            <a:avLst/>
          </a:prstGeom>
          <a:noFill/>
          <a:ln cap="flat" cmpd="sng" w="9525">
            <a:solidFill>
              <a:schemeClr val="dk2"/>
            </a:solidFill>
            <a:prstDash val="solid"/>
            <a:round/>
            <a:headEnd len="sm" w="sm" type="none"/>
            <a:tailEnd len="sm" w="sm" type="none"/>
          </a:ln>
        </p:spPr>
      </p:pic>
      <p:pic>
        <p:nvPicPr>
          <p:cNvPr id="2211" name="Google Shape;2211;p111"/>
          <p:cNvPicPr preferRelativeResize="0"/>
          <p:nvPr/>
        </p:nvPicPr>
        <p:blipFill rotWithShape="1">
          <a:blip r:embed="rId5">
            <a:alphaModFix/>
          </a:blip>
          <a:srcRect b="0" l="0" r="0" t="0"/>
          <a:stretch/>
        </p:blipFill>
        <p:spPr>
          <a:xfrm>
            <a:off x="3906976" y="3740875"/>
            <a:ext cx="2464339" cy="896075"/>
          </a:xfrm>
          <a:prstGeom prst="rect">
            <a:avLst/>
          </a:prstGeom>
          <a:noFill/>
          <a:ln cap="flat" cmpd="sng" w="9525">
            <a:solidFill>
              <a:schemeClr val="dk2"/>
            </a:solidFill>
            <a:prstDash val="solid"/>
            <a:round/>
            <a:headEnd len="sm" w="sm" type="none"/>
            <a:tailEnd len="sm" w="sm" type="none"/>
          </a:ln>
        </p:spPr>
      </p:pic>
      <p:pic>
        <p:nvPicPr>
          <p:cNvPr id="2212" name="Google Shape;2212;p111"/>
          <p:cNvPicPr preferRelativeResize="0"/>
          <p:nvPr/>
        </p:nvPicPr>
        <p:blipFill rotWithShape="1">
          <a:blip r:embed="rId6">
            <a:alphaModFix/>
          </a:blip>
          <a:srcRect b="0" l="0" r="0" t="0"/>
          <a:stretch/>
        </p:blipFill>
        <p:spPr>
          <a:xfrm>
            <a:off x="826906" y="2640250"/>
            <a:ext cx="2907251" cy="1996699"/>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6" name="Shape 2216"/>
        <p:cNvGrpSpPr/>
        <p:nvPr/>
      </p:nvGrpSpPr>
      <p:grpSpPr>
        <a:xfrm>
          <a:off x="0" y="0"/>
          <a:ext cx="0" cy="0"/>
          <a:chOff x="0" y="0"/>
          <a:chExt cx="0" cy="0"/>
        </a:xfrm>
      </p:grpSpPr>
      <p:sp>
        <p:nvSpPr>
          <p:cNvPr id="2217" name="Google Shape;2217;p11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screenshots et éléments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218" name="Google Shape;2218;p11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Arborescence</a:t>
            </a:r>
            <a:endParaRPr b="0" i="0" sz="1000" u="none" cap="none" strike="noStrike">
              <a:solidFill>
                <a:srgbClr val="000000"/>
              </a:solidFill>
              <a:latin typeface="Arial"/>
              <a:ea typeface="Arial"/>
              <a:cs typeface="Arial"/>
              <a:sym typeface="Arial"/>
            </a:endParaRPr>
          </a:p>
        </p:txBody>
      </p:sp>
      <p:sp>
        <p:nvSpPr>
          <p:cNvPr id="2219" name="Google Shape;2219;p1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2220" name="Google Shape;2220;p112"/>
          <p:cNvPicPr preferRelativeResize="0"/>
          <p:nvPr/>
        </p:nvPicPr>
        <p:blipFill rotWithShape="1">
          <a:blip r:embed="rId3">
            <a:alphaModFix/>
          </a:blip>
          <a:srcRect b="0" l="0" r="0" t="0"/>
          <a:stretch/>
        </p:blipFill>
        <p:spPr>
          <a:xfrm>
            <a:off x="4666447" y="1219527"/>
            <a:ext cx="3046431" cy="1918850"/>
          </a:xfrm>
          <a:prstGeom prst="rect">
            <a:avLst/>
          </a:prstGeom>
          <a:noFill/>
          <a:ln cap="flat" cmpd="sng" w="9525">
            <a:solidFill>
              <a:schemeClr val="dk2"/>
            </a:solidFill>
            <a:prstDash val="solid"/>
            <a:round/>
            <a:headEnd len="sm" w="sm" type="none"/>
            <a:tailEnd len="sm" w="sm" type="none"/>
          </a:ln>
        </p:spPr>
      </p:pic>
      <p:pic>
        <p:nvPicPr>
          <p:cNvPr id="2221" name="Google Shape;2221;p112"/>
          <p:cNvPicPr preferRelativeResize="0"/>
          <p:nvPr/>
        </p:nvPicPr>
        <p:blipFill rotWithShape="1">
          <a:blip r:embed="rId4">
            <a:alphaModFix/>
          </a:blip>
          <a:srcRect b="0" l="0" r="0" t="0"/>
          <a:stretch/>
        </p:blipFill>
        <p:spPr>
          <a:xfrm>
            <a:off x="1065126" y="1219522"/>
            <a:ext cx="3459348" cy="1918857"/>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225" name="Shape 2225"/>
        <p:cNvGrpSpPr/>
        <p:nvPr/>
      </p:nvGrpSpPr>
      <p:grpSpPr>
        <a:xfrm>
          <a:off x="0" y="0"/>
          <a:ext cx="0" cy="0"/>
          <a:chOff x="0" y="0"/>
          <a:chExt cx="0" cy="0"/>
        </a:xfrm>
      </p:grpSpPr>
      <p:sp>
        <p:nvSpPr>
          <p:cNvPr id="2226" name="Google Shape;2226;p113"/>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En tant que</a:t>
            </a:r>
            <a:endParaRPr b="0" i="0" sz="4800" u="none" cap="none" strike="noStrike">
              <a:solidFill>
                <a:srgbClr val="FF3333"/>
              </a:solidFill>
              <a:latin typeface="Palanquin"/>
              <a:ea typeface="Palanquin"/>
              <a:cs typeface="Palanquin"/>
              <a:sym typeface="Palanquin"/>
            </a:endParaRPr>
          </a:p>
        </p:txBody>
      </p:sp>
      <p:cxnSp>
        <p:nvCxnSpPr>
          <p:cNvPr id="2227" name="Google Shape;2227;p113"/>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
        <p:nvSpPr>
          <p:cNvPr id="2228" name="Google Shape;2228;p1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2" name="Shape 2232"/>
        <p:cNvGrpSpPr/>
        <p:nvPr/>
      </p:nvGrpSpPr>
      <p:grpSpPr>
        <a:xfrm>
          <a:off x="0" y="0"/>
          <a:ext cx="0" cy="0"/>
          <a:chOff x="0" y="0"/>
          <a:chExt cx="0" cy="0"/>
        </a:xfrm>
      </p:grpSpPr>
      <p:sp>
        <p:nvSpPr>
          <p:cNvPr id="2233" name="Google Shape;2233;p114"/>
          <p:cNvSpPr txBox="1"/>
          <p:nvPr/>
        </p:nvSpPr>
        <p:spPr>
          <a:xfrm>
            <a:off x="1638775" y="1564800"/>
            <a:ext cx="59847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Par groupe de 3, vous allez incarner des situations d’accompagnement</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Une personne jouera le conseiller numérique, une personne jouera l’usager accompagné, et une personne observera et fera des retours</a:t>
            </a:r>
            <a:endParaRPr b="0" i="0" sz="1800" u="none" cap="none" strike="noStrike">
              <a:solidFill>
                <a:srgbClr val="003081"/>
              </a:solidFill>
              <a:latin typeface="Palanquin Medium"/>
              <a:ea typeface="Palanquin Medium"/>
              <a:cs typeface="Palanquin Medium"/>
              <a:sym typeface="Palanquin Medium"/>
            </a:endParaRPr>
          </a:p>
        </p:txBody>
      </p:sp>
      <p:sp>
        <p:nvSpPr>
          <p:cNvPr id="2234" name="Google Shape;2234;p114"/>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La consigne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235" name="Google Shape;2235;p114"/>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
        <p:nvSpPr>
          <p:cNvPr id="2236" name="Google Shape;2236;p1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0" name="Shape 2240"/>
        <p:cNvGrpSpPr/>
        <p:nvPr/>
      </p:nvGrpSpPr>
      <p:grpSpPr>
        <a:xfrm>
          <a:off x="0" y="0"/>
          <a:ext cx="0" cy="0"/>
          <a:chOff x="0" y="0"/>
          <a:chExt cx="0" cy="0"/>
        </a:xfrm>
      </p:grpSpPr>
      <p:sp>
        <p:nvSpPr>
          <p:cNvPr id="2241" name="Google Shape;2241;p1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2242" name="Google Shape;2242;p115"/>
          <p:cNvPicPr preferRelativeResize="0"/>
          <p:nvPr/>
        </p:nvPicPr>
        <p:blipFill rotWithShape="1">
          <a:blip r:embed="rId3">
            <a:alphaModFix/>
          </a:blip>
          <a:srcRect b="0" l="0" r="0" t="0"/>
          <a:stretch/>
        </p:blipFill>
        <p:spPr>
          <a:xfrm>
            <a:off x="1999625" y="152400"/>
            <a:ext cx="6583807" cy="4838701"/>
          </a:xfrm>
          <a:prstGeom prst="rect">
            <a:avLst/>
          </a:prstGeom>
          <a:noFill/>
          <a:ln>
            <a:noFill/>
          </a:ln>
        </p:spPr>
      </p:pic>
      <p:sp>
        <p:nvSpPr>
          <p:cNvPr id="2243" name="Google Shape;2243;p11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1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Stalker</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60" name="Google Shape;260;p1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261" name="Google Shape;261;p12"/>
          <p:cNvSpPr txBox="1"/>
          <p:nvPr/>
        </p:nvSpPr>
        <p:spPr>
          <a:xfrm>
            <a:off x="768650" y="3278787"/>
            <a:ext cx="3745200" cy="1723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Derrière cette image un peu péjorative peut se cacher une simple curiosité, une (petite) pulsion et parfois virer à la véritable obsession.</a:t>
            </a:r>
            <a:r>
              <a:rPr b="1" i="0" lang="fr" sz="1000" u="none" cap="none" strike="noStrike">
                <a:solidFill>
                  <a:srgbClr val="003081"/>
                </a:solidFill>
                <a:latin typeface="Palanquin"/>
                <a:ea typeface="Palanquin"/>
                <a:cs typeface="Palanquin"/>
                <a:sym typeface="Palanquin"/>
              </a:rPr>
              <a:t> </a:t>
            </a:r>
            <a:endParaRPr b="1" i="0" sz="10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Une “pêche aux infos” facilitée par l'ensemble des traces que nous laissons en ligne à travers nos publications et activités sur les réseaux sociaux. Exemples : taper nom et prénom dans un moteur de recherche, lire le profil Linkedin, se créer un faux compte sur Instagram, ...</a:t>
            </a:r>
            <a:endParaRPr b="0" i="0" sz="10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rgbClr val="003081"/>
              </a:solidFill>
              <a:latin typeface="Palanquin"/>
              <a:ea typeface="Palanquin"/>
              <a:cs typeface="Palanquin"/>
              <a:sym typeface="Palanquin"/>
            </a:endParaRPr>
          </a:p>
        </p:txBody>
      </p:sp>
      <p:sp>
        <p:nvSpPr>
          <p:cNvPr id="262" name="Google Shape;262;p12"/>
          <p:cNvSpPr txBox="1"/>
          <p:nvPr/>
        </p:nvSpPr>
        <p:spPr>
          <a:xfrm>
            <a:off x="768650" y="788175"/>
            <a:ext cx="56904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fr" sz="2400" u="none" cap="none" strike="noStrike">
                <a:solidFill>
                  <a:srgbClr val="003081"/>
                </a:solidFill>
                <a:latin typeface="Palanquin"/>
                <a:ea typeface="Palanquin"/>
                <a:cs typeface="Palanquin"/>
                <a:sym typeface="Palanquin"/>
              </a:rPr>
              <a:t>Littéralement, le stalking signifie “traque furtive” en français.</a:t>
            </a:r>
            <a:endParaRPr b="1" i="0" sz="2400" u="none" cap="none" strike="noStrike">
              <a:solidFill>
                <a:srgbClr val="003081"/>
              </a:solidFill>
              <a:latin typeface="Palanquin"/>
              <a:ea typeface="Palanquin"/>
              <a:cs typeface="Palanquin"/>
              <a:sym typeface="Palanquin"/>
            </a:endParaRPr>
          </a:p>
        </p:txBody>
      </p:sp>
      <p:pic>
        <p:nvPicPr>
          <p:cNvPr id="263" name="Google Shape;263;p12"/>
          <p:cNvPicPr preferRelativeResize="0"/>
          <p:nvPr/>
        </p:nvPicPr>
        <p:blipFill rotWithShape="1">
          <a:blip r:embed="rId3">
            <a:alphaModFix/>
          </a:blip>
          <a:srcRect b="0" l="4852" r="0" t="0"/>
          <a:stretch/>
        </p:blipFill>
        <p:spPr>
          <a:xfrm>
            <a:off x="5985800" y="1950025"/>
            <a:ext cx="2616399" cy="2749750"/>
          </a:xfrm>
          <a:prstGeom prst="rect">
            <a:avLst/>
          </a:prstGeom>
          <a:noFill/>
          <a:ln>
            <a:noFill/>
          </a:ln>
        </p:spPr>
      </p:pic>
      <p:sp>
        <p:nvSpPr>
          <p:cNvPr id="264" name="Google Shape;264;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7" name="Shape 2247"/>
        <p:cNvGrpSpPr/>
        <p:nvPr/>
      </p:nvGrpSpPr>
      <p:grpSpPr>
        <a:xfrm>
          <a:off x="0" y="0"/>
          <a:ext cx="0" cy="0"/>
          <a:chOff x="0" y="0"/>
          <a:chExt cx="0" cy="0"/>
        </a:xfrm>
      </p:grpSpPr>
      <p:sp>
        <p:nvSpPr>
          <p:cNvPr id="2248" name="Google Shape;2248;p1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249" name="Google Shape;2249;p116"/>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250" name="Google Shape;2250;p116"/>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pic>
        <p:nvPicPr>
          <p:cNvPr id="2251" name="Google Shape;2251;p116"/>
          <p:cNvPicPr preferRelativeResize="0"/>
          <p:nvPr/>
        </p:nvPicPr>
        <p:blipFill rotWithShape="1">
          <a:blip r:embed="rId3">
            <a:alphaModFix/>
          </a:blip>
          <a:srcRect b="0" l="0" r="0" t="0"/>
          <a:stretch/>
        </p:blipFill>
        <p:spPr>
          <a:xfrm>
            <a:off x="907675" y="879472"/>
            <a:ext cx="7328650" cy="4111630"/>
          </a:xfrm>
          <a:prstGeom prst="rect">
            <a:avLst/>
          </a:prstGeom>
          <a:noFill/>
          <a:ln>
            <a:noFill/>
          </a:ln>
        </p:spPr>
      </p:pic>
    </p:spTree>
  </p:cSld>
  <p:clrMapOvr>
    <a:masterClrMapping/>
  </p:clrMapOvr>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5" name="Shape 2255"/>
        <p:cNvGrpSpPr/>
        <p:nvPr/>
      </p:nvGrpSpPr>
      <p:grpSpPr>
        <a:xfrm>
          <a:off x="0" y="0"/>
          <a:ext cx="0" cy="0"/>
          <a:chOff x="0" y="0"/>
          <a:chExt cx="0" cy="0"/>
        </a:xfrm>
      </p:grpSpPr>
      <p:sp>
        <p:nvSpPr>
          <p:cNvPr id="2256" name="Google Shape;2256;p1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257" name="Google Shape;2257;p117"/>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2258" name="Google Shape;2258;p117"/>
          <p:cNvPicPr preferRelativeResize="0"/>
          <p:nvPr/>
        </p:nvPicPr>
        <p:blipFill rotWithShape="1">
          <a:blip r:embed="rId3">
            <a:alphaModFix/>
          </a:blip>
          <a:srcRect b="0" l="0" r="0" t="0"/>
          <a:stretch/>
        </p:blipFill>
        <p:spPr>
          <a:xfrm>
            <a:off x="1664329" y="879472"/>
            <a:ext cx="5815342" cy="4111629"/>
          </a:xfrm>
          <a:prstGeom prst="rect">
            <a:avLst/>
          </a:prstGeom>
          <a:noFill/>
          <a:ln>
            <a:noFill/>
          </a:ln>
        </p:spPr>
      </p:pic>
      <p:sp>
        <p:nvSpPr>
          <p:cNvPr id="2259" name="Google Shape;2259;p117"/>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3" name="Shape 2263"/>
        <p:cNvGrpSpPr/>
        <p:nvPr/>
      </p:nvGrpSpPr>
      <p:grpSpPr>
        <a:xfrm>
          <a:off x="0" y="0"/>
          <a:ext cx="0" cy="0"/>
          <a:chOff x="0" y="0"/>
          <a:chExt cx="0" cy="0"/>
        </a:xfrm>
      </p:grpSpPr>
      <p:sp>
        <p:nvSpPr>
          <p:cNvPr id="2264" name="Google Shape;2264;p11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À la place de</a:t>
            </a:r>
            <a:endParaRPr b="0" i="0" sz="1000" u="none" cap="none" strike="noStrike">
              <a:solidFill>
                <a:srgbClr val="000000"/>
              </a:solidFill>
              <a:latin typeface="Arial"/>
              <a:ea typeface="Arial"/>
              <a:cs typeface="Arial"/>
              <a:sym typeface="Arial"/>
            </a:endParaRPr>
          </a:p>
        </p:txBody>
      </p:sp>
      <p:sp>
        <p:nvSpPr>
          <p:cNvPr id="2265" name="Google Shape;2265;p1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266" name="Google Shape;2266;p118"/>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2267" name="Google Shape;2267;p118"/>
          <p:cNvPicPr preferRelativeResize="0"/>
          <p:nvPr/>
        </p:nvPicPr>
        <p:blipFill rotWithShape="1">
          <a:blip r:embed="rId3">
            <a:alphaModFix/>
          </a:blip>
          <a:srcRect b="0" l="0" r="0" t="0"/>
          <a:stretch/>
        </p:blipFill>
        <p:spPr>
          <a:xfrm>
            <a:off x="1664325" y="879472"/>
            <a:ext cx="5815342" cy="4111629"/>
          </a:xfrm>
          <a:prstGeom prst="rect">
            <a:avLst/>
          </a:prstGeom>
          <a:noFill/>
          <a:ln>
            <a:noFill/>
          </a:ln>
        </p:spPr>
      </p:pic>
    </p:spTree>
  </p:cSld>
  <p:clrMapOvr>
    <a:masterClrMapping/>
  </p:clrMapOvr>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1" name="Shape 2271"/>
        <p:cNvGrpSpPr/>
        <p:nvPr/>
      </p:nvGrpSpPr>
      <p:grpSpPr>
        <a:xfrm>
          <a:off x="0" y="0"/>
          <a:ext cx="0" cy="0"/>
          <a:chOff x="0" y="0"/>
          <a:chExt cx="0" cy="0"/>
        </a:xfrm>
      </p:grpSpPr>
      <p:sp>
        <p:nvSpPr>
          <p:cNvPr id="2272" name="Google Shape;2272;p1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273" name="Google Shape;2273;p119"/>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2274" name="Google Shape;2274;p119"/>
          <p:cNvPicPr preferRelativeResize="0"/>
          <p:nvPr/>
        </p:nvPicPr>
        <p:blipFill rotWithShape="1">
          <a:blip r:embed="rId3">
            <a:alphaModFix/>
          </a:blip>
          <a:srcRect b="0" l="0" r="0" t="0"/>
          <a:stretch/>
        </p:blipFill>
        <p:spPr>
          <a:xfrm>
            <a:off x="1664329" y="879472"/>
            <a:ext cx="5815342" cy="4111629"/>
          </a:xfrm>
          <a:prstGeom prst="rect">
            <a:avLst/>
          </a:prstGeom>
          <a:noFill/>
          <a:ln>
            <a:noFill/>
          </a:ln>
        </p:spPr>
      </p:pic>
      <p:sp>
        <p:nvSpPr>
          <p:cNvPr id="2275" name="Google Shape;2275;p119"/>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9" name="Shape 2279"/>
        <p:cNvGrpSpPr/>
        <p:nvPr/>
      </p:nvGrpSpPr>
      <p:grpSpPr>
        <a:xfrm>
          <a:off x="0" y="0"/>
          <a:ext cx="0" cy="0"/>
          <a:chOff x="0" y="0"/>
          <a:chExt cx="0" cy="0"/>
        </a:xfrm>
      </p:grpSpPr>
      <p:sp>
        <p:nvSpPr>
          <p:cNvPr id="2280" name="Google Shape;2280;p1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281" name="Google Shape;2281;p12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2282" name="Google Shape;2282;p120"/>
          <p:cNvPicPr preferRelativeResize="0"/>
          <p:nvPr/>
        </p:nvPicPr>
        <p:blipFill rotWithShape="1">
          <a:blip r:embed="rId3">
            <a:alphaModFix/>
          </a:blip>
          <a:srcRect b="0" l="0" r="0" t="0"/>
          <a:stretch/>
        </p:blipFill>
        <p:spPr>
          <a:xfrm>
            <a:off x="1664329" y="879472"/>
            <a:ext cx="5815342" cy="4111629"/>
          </a:xfrm>
          <a:prstGeom prst="rect">
            <a:avLst/>
          </a:prstGeom>
          <a:noFill/>
          <a:ln>
            <a:noFill/>
          </a:ln>
        </p:spPr>
      </p:pic>
      <p:sp>
        <p:nvSpPr>
          <p:cNvPr id="2283" name="Google Shape;2283;p12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7" name="Shape 2287"/>
        <p:cNvGrpSpPr/>
        <p:nvPr/>
      </p:nvGrpSpPr>
      <p:grpSpPr>
        <a:xfrm>
          <a:off x="0" y="0"/>
          <a:ext cx="0" cy="0"/>
          <a:chOff x="0" y="0"/>
          <a:chExt cx="0" cy="0"/>
        </a:xfrm>
      </p:grpSpPr>
      <p:sp>
        <p:nvSpPr>
          <p:cNvPr id="2288" name="Google Shape;2288;p1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289" name="Google Shape;2289;p121"/>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2290" name="Google Shape;2290;p121"/>
          <p:cNvPicPr preferRelativeResize="0"/>
          <p:nvPr/>
        </p:nvPicPr>
        <p:blipFill rotWithShape="1">
          <a:blip r:embed="rId3">
            <a:alphaModFix/>
          </a:blip>
          <a:srcRect b="0" l="0" r="0" t="0"/>
          <a:stretch/>
        </p:blipFill>
        <p:spPr>
          <a:xfrm>
            <a:off x="3158120" y="879472"/>
            <a:ext cx="2827760" cy="4111628"/>
          </a:xfrm>
          <a:prstGeom prst="rect">
            <a:avLst/>
          </a:prstGeom>
          <a:noFill/>
          <a:ln>
            <a:noFill/>
          </a:ln>
        </p:spPr>
      </p:pic>
      <p:sp>
        <p:nvSpPr>
          <p:cNvPr id="2291" name="Google Shape;2291;p121"/>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5" name="Shape 2295"/>
        <p:cNvGrpSpPr/>
        <p:nvPr/>
      </p:nvGrpSpPr>
      <p:grpSpPr>
        <a:xfrm>
          <a:off x="0" y="0"/>
          <a:ext cx="0" cy="0"/>
          <a:chOff x="0" y="0"/>
          <a:chExt cx="0" cy="0"/>
        </a:xfrm>
      </p:grpSpPr>
      <p:sp>
        <p:nvSpPr>
          <p:cNvPr id="2296" name="Google Shape;2296;p1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297" name="Google Shape;2297;p12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2298" name="Google Shape;2298;p122"/>
          <p:cNvPicPr preferRelativeResize="0"/>
          <p:nvPr/>
        </p:nvPicPr>
        <p:blipFill rotWithShape="1">
          <a:blip r:embed="rId3">
            <a:alphaModFix/>
          </a:blip>
          <a:srcRect b="0" l="0" r="0" t="0"/>
          <a:stretch/>
        </p:blipFill>
        <p:spPr>
          <a:xfrm>
            <a:off x="1674764" y="879472"/>
            <a:ext cx="5794472" cy="4111628"/>
          </a:xfrm>
          <a:prstGeom prst="rect">
            <a:avLst/>
          </a:prstGeom>
          <a:noFill/>
          <a:ln>
            <a:noFill/>
          </a:ln>
        </p:spPr>
      </p:pic>
      <p:sp>
        <p:nvSpPr>
          <p:cNvPr id="2299" name="Google Shape;2299;p12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3" name="Shape 2303"/>
        <p:cNvGrpSpPr/>
        <p:nvPr/>
      </p:nvGrpSpPr>
      <p:grpSpPr>
        <a:xfrm>
          <a:off x="0" y="0"/>
          <a:ext cx="0" cy="0"/>
          <a:chOff x="0" y="0"/>
          <a:chExt cx="0" cy="0"/>
        </a:xfrm>
      </p:grpSpPr>
      <p:sp>
        <p:nvSpPr>
          <p:cNvPr id="2304" name="Google Shape;2304;p1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305" name="Google Shape;2305;p123"/>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2306" name="Google Shape;2306;p123"/>
          <p:cNvPicPr preferRelativeResize="0"/>
          <p:nvPr/>
        </p:nvPicPr>
        <p:blipFill rotWithShape="1">
          <a:blip r:embed="rId3">
            <a:alphaModFix/>
          </a:blip>
          <a:srcRect b="0" l="0" r="0" t="0"/>
          <a:stretch/>
        </p:blipFill>
        <p:spPr>
          <a:xfrm>
            <a:off x="1667755" y="879472"/>
            <a:ext cx="5808490" cy="4111628"/>
          </a:xfrm>
          <a:prstGeom prst="rect">
            <a:avLst/>
          </a:prstGeom>
          <a:noFill/>
          <a:ln>
            <a:noFill/>
          </a:ln>
        </p:spPr>
      </p:pic>
      <p:sp>
        <p:nvSpPr>
          <p:cNvPr id="2307" name="Google Shape;2307;p12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1" name="Shape 2311"/>
        <p:cNvGrpSpPr/>
        <p:nvPr/>
      </p:nvGrpSpPr>
      <p:grpSpPr>
        <a:xfrm>
          <a:off x="0" y="0"/>
          <a:ext cx="0" cy="0"/>
          <a:chOff x="0" y="0"/>
          <a:chExt cx="0" cy="0"/>
        </a:xfrm>
      </p:grpSpPr>
      <p:sp>
        <p:nvSpPr>
          <p:cNvPr id="2312" name="Google Shape;2312;p1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313" name="Google Shape;2313;p124"/>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2314" name="Google Shape;2314;p124"/>
          <p:cNvPicPr preferRelativeResize="0"/>
          <p:nvPr/>
        </p:nvPicPr>
        <p:blipFill rotWithShape="1">
          <a:blip r:embed="rId3">
            <a:alphaModFix/>
          </a:blip>
          <a:srcRect b="0" l="0" r="0" t="0"/>
          <a:stretch/>
        </p:blipFill>
        <p:spPr>
          <a:xfrm>
            <a:off x="3052575" y="803522"/>
            <a:ext cx="2913975" cy="4111628"/>
          </a:xfrm>
          <a:prstGeom prst="rect">
            <a:avLst/>
          </a:prstGeom>
          <a:noFill/>
          <a:ln>
            <a:noFill/>
          </a:ln>
        </p:spPr>
      </p:pic>
      <p:sp>
        <p:nvSpPr>
          <p:cNvPr id="2315" name="Google Shape;2315;p124"/>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9" name="Shape 2319"/>
        <p:cNvGrpSpPr/>
        <p:nvPr/>
      </p:nvGrpSpPr>
      <p:grpSpPr>
        <a:xfrm>
          <a:off x="0" y="0"/>
          <a:ext cx="0" cy="0"/>
          <a:chOff x="0" y="0"/>
          <a:chExt cx="0" cy="0"/>
        </a:xfrm>
      </p:grpSpPr>
      <p:sp>
        <p:nvSpPr>
          <p:cNvPr id="2320" name="Google Shape;2320;p1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321" name="Google Shape;2321;p125"/>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2322" name="Google Shape;2322;p125"/>
          <p:cNvPicPr preferRelativeResize="0"/>
          <p:nvPr/>
        </p:nvPicPr>
        <p:blipFill rotWithShape="1">
          <a:blip r:embed="rId3">
            <a:alphaModFix/>
          </a:blip>
          <a:srcRect b="0" l="0" r="0" t="0"/>
          <a:stretch/>
        </p:blipFill>
        <p:spPr>
          <a:xfrm>
            <a:off x="1660313" y="796622"/>
            <a:ext cx="5823386" cy="4111629"/>
          </a:xfrm>
          <a:prstGeom prst="rect">
            <a:avLst/>
          </a:prstGeom>
          <a:noFill/>
          <a:ln>
            <a:noFill/>
          </a:ln>
        </p:spPr>
      </p:pic>
      <p:sp>
        <p:nvSpPr>
          <p:cNvPr id="2323" name="Google Shape;2323;p12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13"/>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CNIL</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70" name="Google Shape;270;p1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271" name="Google Shape;271;p13"/>
          <p:cNvSpPr txBox="1"/>
          <p:nvPr/>
        </p:nvSpPr>
        <p:spPr>
          <a:xfrm>
            <a:off x="768650" y="3429818"/>
            <a:ext cx="3745200" cy="1416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fr" sz="1000" u="none" cap="none" strike="noStrike">
                <a:solidFill>
                  <a:srgbClr val="003081"/>
                </a:solidFill>
                <a:latin typeface="Palanquin"/>
                <a:ea typeface="Palanquin"/>
                <a:cs typeface="Palanquin"/>
                <a:sym typeface="Palanquin"/>
              </a:rPr>
              <a:t>Structurée autour de quatre valeurs fondatrices – indépendance, conviction, expertise, collégialité – </a:t>
            </a:r>
            <a:r>
              <a:rPr b="1" i="0" lang="fr" sz="1000" u="none" cap="none" strike="noStrike">
                <a:solidFill>
                  <a:srgbClr val="FF3333"/>
                </a:solidFill>
                <a:latin typeface="Palanquin"/>
                <a:ea typeface="Palanquin"/>
                <a:cs typeface="Palanquin"/>
                <a:sym typeface="Palanquin"/>
              </a:rPr>
              <a:t>la CNIL est une autorité administrative indépendante chargée de préserver les libertés individuelles</a:t>
            </a:r>
            <a:r>
              <a:rPr b="0" i="0" lang="fr" sz="1000" u="none" cap="none" strike="noStrike">
                <a:solidFill>
                  <a:srgbClr val="003081"/>
                </a:solidFill>
                <a:latin typeface="Palanquin"/>
                <a:ea typeface="Palanquin"/>
                <a:cs typeface="Palanquin"/>
                <a:sym typeface="Palanquin"/>
              </a:rPr>
              <a:t> à l’ère du tout numérique, en accompagnant et en contrôlant l’usage des données personnelles.</a:t>
            </a:r>
            <a:endParaRPr b="0" i="0" sz="10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C’est notamment la CNIL qui veille à ce que les entreprises, structures et individus respectent le RGPD.</a:t>
            </a:r>
            <a:endParaRPr b="0" i="0" sz="1000" u="none" cap="none" strike="noStrike">
              <a:solidFill>
                <a:srgbClr val="003081"/>
              </a:solidFill>
              <a:latin typeface="Palanquin"/>
              <a:ea typeface="Palanquin"/>
              <a:cs typeface="Palanquin"/>
              <a:sym typeface="Palanquin"/>
            </a:endParaRPr>
          </a:p>
        </p:txBody>
      </p:sp>
      <p:sp>
        <p:nvSpPr>
          <p:cNvPr id="272" name="Google Shape;272;p13"/>
          <p:cNvSpPr txBox="1"/>
          <p:nvPr/>
        </p:nvSpPr>
        <p:spPr>
          <a:xfrm>
            <a:off x="768650" y="788175"/>
            <a:ext cx="4943400" cy="1662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fr" sz="2400" u="none" cap="none" strike="noStrike">
                <a:solidFill>
                  <a:srgbClr val="003081"/>
                </a:solidFill>
                <a:latin typeface="Palanquin"/>
                <a:ea typeface="Palanquin"/>
                <a:cs typeface="Palanquin"/>
                <a:sym typeface="Palanquin"/>
              </a:rPr>
              <a:t>La CNIL (Commission Nationale </a:t>
            </a:r>
            <a:br>
              <a:rPr b="1" i="0" lang="fr" sz="2400" u="none" cap="none" strike="noStrike">
                <a:solidFill>
                  <a:srgbClr val="003081"/>
                </a:solidFill>
                <a:latin typeface="Palanquin"/>
                <a:ea typeface="Palanquin"/>
                <a:cs typeface="Palanquin"/>
                <a:sym typeface="Palanquin"/>
              </a:rPr>
            </a:br>
            <a:r>
              <a:rPr b="1" i="0" lang="fr" sz="2400" u="none" cap="none" strike="noStrike">
                <a:solidFill>
                  <a:srgbClr val="003081"/>
                </a:solidFill>
                <a:latin typeface="Palanquin"/>
                <a:ea typeface="Palanquin"/>
                <a:cs typeface="Palanquin"/>
                <a:sym typeface="Palanquin"/>
              </a:rPr>
              <a:t>de l'Informatique et des Libertés) est une autorité administrative indépendante française.</a:t>
            </a:r>
            <a:endParaRPr b="1" i="0" sz="2400" u="none" cap="none" strike="noStrike">
              <a:solidFill>
                <a:srgbClr val="003081"/>
              </a:solidFill>
              <a:latin typeface="Palanquin"/>
              <a:ea typeface="Palanquin"/>
              <a:cs typeface="Palanquin"/>
              <a:sym typeface="Palanquin"/>
            </a:endParaRPr>
          </a:p>
        </p:txBody>
      </p:sp>
      <p:sp>
        <p:nvSpPr>
          <p:cNvPr id="273" name="Google Shape;27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7" name="Shape 2327"/>
        <p:cNvGrpSpPr/>
        <p:nvPr/>
      </p:nvGrpSpPr>
      <p:grpSpPr>
        <a:xfrm>
          <a:off x="0" y="0"/>
          <a:ext cx="0" cy="0"/>
          <a:chOff x="0" y="0"/>
          <a:chExt cx="0" cy="0"/>
        </a:xfrm>
      </p:grpSpPr>
      <p:sp>
        <p:nvSpPr>
          <p:cNvPr id="2328" name="Google Shape;2328;p1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329" name="Google Shape;2329;p126"/>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2330" name="Google Shape;2330;p126"/>
          <p:cNvPicPr preferRelativeResize="0"/>
          <p:nvPr/>
        </p:nvPicPr>
        <p:blipFill rotWithShape="1">
          <a:blip r:embed="rId3">
            <a:alphaModFix/>
          </a:blip>
          <a:srcRect b="0" l="0" r="0" t="0"/>
          <a:stretch/>
        </p:blipFill>
        <p:spPr>
          <a:xfrm>
            <a:off x="1662319" y="879472"/>
            <a:ext cx="5819361" cy="4111629"/>
          </a:xfrm>
          <a:prstGeom prst="rect">
            <a:avLst/>
          </a:prstGeom>
          <a:noFill/>
          <a:ln>
            <a:noFill/>
          </a:ln>
        </p:spPr>
      </p:pic>
      <p:sp>
        <p:nvSpPr>
          <p:cNvPr id="2331" name="Google Shape;2331;p126"/>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5" name="Shape 2335"/>
        <p:cNvGrpSpPr/>
        <p:nvPr/>
      </p:nvGrpSpPr>
      <p:grpSpPr>
        <a:xfrm>
          <a:off x="0" y="0"/>
          <a:ext cx="0" cy="0"/>
          <a:chOff x="0" y="0"/>
          <a:chExt cx="0" cy="0"/>
        </a:xfrm>
      </p:grpSpPr>
      <p:sp>
        <p:nvSpPr>
          <p:cNvPr id="2336" name="Google Shape;2336;p127"/>
          <p:cNvSpPr/>
          <p:nvPr/>
        </p:nvSpPr>
        <p:spPr>
          <a:xfrm>
            <a:off x="1456500" y="1630275"/>
            <a:ext cx="6264000" cy="2565600"/>
          </a:xfrm>
          <a:prstGeom prst="rect">
            <a:avLst/>
          </a:prstGeom>
          <a:solidFill>
            <a:srgbClr val="1A458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7" name="Google Shape;2337;p127"/>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338" name="Google Shape;2338;p127"/>
          <p:cNvSpPr txBox="1"/>
          <p:nvPr/>
        </p:nvSpPr>
        <p:spPr>
          <a:xfrm>
            <a:off x="1780400" y="2185175"/>
            <a:ext cx="36441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Impossible pour Geneviève, 97 ans, de mettre à jour son dossier APA qui finance son EHPAD. Elle ne déclare plus ses impôts car elle n’a pas d’adresse email. Sa fille, Martine n’en a pas non plus et vient vous voir pour la démarche de Geneviève.</a:t>
            </a:r>
            <a:endParaRPr b="0" i="0" sz="1800" u="none" cap="none" strike="noStrike">
              <a:solidFill>
                <a:schemeClr val="lt1"/>
              </a:solidFill>
              <a:latin typeface="Palanquin Medium"/>
              <a:ea typeface="Palanquin Medium"/>
              <a:cs typeface="Palanquin Medium"/>
              <a:sym typeface="Palanquin Medium"/>
            </a:endParaRPr>
          </a:p>
        </p:txBody>
      </p:sp>
      <p:sp>
        <p:nvSpPr>
          <p:cNvPr id="2339" name="Google Shape;2339;p127"/>
          <p:cNvSpPr/>
          <p:nvPr/>
        </p:nvSpPr>
        <p:spPr>
          <a:xfrm rot="-214840">
            <a:off x="1278872" y="1377074"/>
            <a:ext cx="2718808"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Geneviève</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2340" name="Google Shape;2340;p127"/>
          <p:cNvGrpSpPr/>
          <p:nvPr/>
        </p:nvGrpSpPr>
        <p:grpSpPr>
          <a:xfrm rot="269274">
            <a:off x="5544320" y="2001243"/>
            <a:ext cx="1823639" cy="1823639"/>
            <a:chOff x="5461075" y="1727475"/>
            <a:chExt cx="1990200" cy="1990200"/>
          </a:xfrm>
        </p:grpSpPr>
        <p:sp>
          <p:nvSpPr>
            <p:cNvPr id="2341" name="Google Shape;2341;p127"/>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342" name="Google Shape;2342;p127"/>
            <p:cNvPicPr preferRelativeResize="0"/>
            <p:nvPr/>
          </p:nvPicPr>
          <p:blipFill rotWithShape="1">
            <a:blip r:embed="rId4">
              <a:alphaModFix/>
            </a:blip>
            <a:srcRect b="0" l="0" r="0" t="0"/>
            <a:stretch/>
          </p:blipFill>
          <p:spPr>
            <a:xfrm>
              <a:off x="5876750" y="2017387"/>
              <a:ext cx="1158850" cy="1483750"/>
            </a:xfrm>
            <a:prstGeom prst="rect">
              <a:avLst/>
            </a:prstGeom>
            <a:noFill/>
            <a:ln>
              <a:noFill/>
            </a:ln>
          </p:spPr>
        </p:pic>
      </p:grpSp>
      <p:sp>
        <p:nvSpPr>
          <p:cNvPr id="2343" name="Google Shape;2343;p1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344" name="Google Shape;2344;p127"/>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8" name="Shape 2348"/>
        <p:cNvGrpSpPr/>
        <p:nvPr/>
      </p:nvGrpSpPr>
      <p:grpSpPr>
        <a:xfrm>
          <a:off x="0" y="0"/>
          <a:ext cx="0" cy="0"/>
          <a:chOff x="0" y="0"/>
          <a:chExt cx="0" cy="0"/>
        </a:xfrm>
      </p:grpSpPr>
      <p:sp>
        <p:nvSpPr>
          <p:cNvPr id="2349" name="Google Shape;2349;p128"/>
          <p:cNvSpPr/>
          <p:nvPr/>
        </p:nvSpPr>
        <p:spPr>
          <a:xfrm>
            <a:off x="1456500" y="1630275"/>
            <a:ext cx="6264000" cy="28488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0" name="Google Shape;2350;p128"/>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351" name="Google Shape;2351;p128"/>
          <p:cNvSpPr txBox="1"/>
          <p:nvPr/>
        </p:nvSpPr>
        <p:spPr>
          <a:xfrm>
            <a:off x="1780400" y="2333650"/>
            <a:ext cx="35583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À 62 ans, Rosalie est à l’aube de sa retraite et doit urgemment se créer un compte auprès de la CARSAT, et elle n’est pas autonome dans la réalisation de cette démarche.</a:t>
            </a:r>
            <a:endParaRPr b="0" i="0" sz="1800" u="none" cap="none" strike="noStrike">
              <a:solidFill>
                <a:schemeClr val="lt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Elle a déjà un mandat concernant son logement.</a:t>
            </a:r>
            <a:endParaRPr b="0" i="0" sz="1800" u="none" cap="none" strike="noStrike">
              <a:solidFill>
                <a:schemeClr val="lt1"/>
              </a:solidFill>
              <a:latin typeface="Palanquin Medium"/>
              <a:ea typeface="Palanquin Medium"/>
              <a:cs typeface="Palanquin Medium"/>
              <a:sym typeface="Palanquin Medium"/>
            </a:endParaRPr>
          </a:p>
        </p:txBody>
      </p:sp>
      <p:sp>
        <p:nvSpPr>
          <p:cNvPr id="2352" name="Google Shape;2352;p128"/>
          <p:cNvSpPr/>
          <p:nvPr/>
        </p:nvSpPr>
        <p:spPr>
          <a:xfrm rot="-214840">
            <a:off x="1278872" y="1377074"/>
            <a:ext cx="2718808"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Rosalie</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2353" name="Google Shape;2353;p128"/>
          <p:cNvGrpSpPr/>
          <p:nvPr/>
        </p:nvGrpSpPr>
        <p:grpSpPr>
          <a:xfrm rot="269274">
            <a:off x="5544320" y="2115255"/>
            <a:ext cx="1823639" cy="1823639"/>
            <a:chOff x="5461075" y="1727475"/>
            <a:chExt cx="1990200" cy="1990200"/>
          </a:xfrm>
        </p:grpSpPr>
        <p:sp>
          <p:nvSpPr>
            <p:cNvPr id="2354" name="Google Shape;2354;p128"/>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355" name="Google Shape;2355;p128"/>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2356" name="Google Shape;2356;p1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357" name="Google Shape;2357;p12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1" name="Shape 2361"/>
        <p:cNvGrpSpPr/>
        <p:nvPr/>
      </p:nvGrpSpPr>
      <p:grpSpPr>
        <a:xfrm>
          <a:off x="0" y="0"/>
          <a:ext cx="0" cy="0"/>
          <a:chOff x="0" y="0"/>
          <a:chExt cx="0" cy="0"/>
        </a:xfrm>
      </p:grpSpPr>
      <p:sp>
        <p:nvSpPr>
          <p:cNvPr id="2362" name="Google Shape;2362;p129"/>
          <p:cNvSpPr/>
          <p:nvPr/>
        </p:nvSpPr>
        <p:spPr>
          <a:xfrm>
            <a:off x="1456500" y="1630275"/>
            <a:ext cx="6264000" cy="2848800"/>
          </a:xfrm>
          <a:prstGeom prst="rect">
            <a:avLst/>
          </a:prstGeom>
          <a:solidFill>
            <a:srgbClr val="1A458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3" name="Google Shape;2363;p129"/>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364" name="Google Shape;2364;p129"/>
          <p:cNvSpPr txBox="1"/>
          <p:nvPr/>
        </p:nvSpPr>
        <p:spPr>
          <a:xfrm>
            <a:off x="1780400" y="2333650"/>
            <a:ext cx="35583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Jimmy est un jeune majeur, il vit en zone rurale éloignée. Sans aides d’aucune part, il doit rapidement toucher des aides au logement pour ne pas se retrouver à la rue. Il ne sait pas comment s’y prendre.</a:t>
            </a:r>
            <a:endParaRPr b="0" i="0" sz="1800" u="none" cap="none" strike="noStrike">
              <a:solidFill>
                <a:schemeClr val="lt1"/>
              </a:solidFill>
              <a:latin typeface="Palanquin Medium"/>
              <a:ea typeface="Palanquin Medium"/>
              <a:cs typeface="Palanquin Medium"/>
              <a:sym typeface="Palanquin Medium"/>
            </a:endParaRPr>
          </a:p>
        </p:txBody>
      </p:sp>
      <p:sp>
        <p:nvSpPr>
          <p:cNvPr id="2365" name="Google Shape;2365;p129"/>
          <p:cNvSpPr/>
          <p:nvPr/>
        </p:nvSpPr>
        <p:spPr>
          <a:xfrm rot="-214840">
            <a:off x="1278872" y="1377074"/>
            <a:ext cx="2718808"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Jimmy</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2366" name="Google Shape;2366;p129"/>
          <p:cNvGrpSpPr/>
          <p:nvPr/>
        </p:nvGrpSpPr>
        <p:grpSpPr>
          <a:xfrm rot="269274">
            <a:off x="5544320" y="2115255"/>
            <a:ext cx="1823639" cy="1823639"/>
            <a:chOff x="5461075" y="1727475"/>
            <a:chExt cx="1990200" cy="1990200"/>
          </a:xfrm>
        </p:grpSpPr>
        <p:sp>
          <p:nvSpPr>
            <p:cNvPr id="2367" name="Google Shape;2367;p129"/>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368" name="Google Shape;2368;p129"/>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2369" name="Google Shape;2369;p1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370" name="Google Shape;2370;p129"/>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4" name="Shape 2374"/>
        <p:cNvGrpSpPr/>
        <p:nvPr/>
      </p:nvGrpSpPr>
      <p:grpSpPr>
        <a:xfrm>
          <a:off x="0" y="0"/>
          <a:ext cx="0" cy="0"/>
          <a:chOff x="0" y="0"/>
          <a:chExt cx="0" cy="0"/>
        </a:xfrm>
      </p:grpSpPr>
      <p:sp>
        <p:nvSpPr>
          <p:cNvPr id="2375" name="Google Shape;2375;p130"/>
          <p:cNvSpPr/>
          <p:nvPr/>
        </p:nvSpPr>
        <p:spPr>
          <a:xfrm>
            <a:off x="1456500" y="1630275"/>
            <a:ext cx="6264000" cy="28488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76" name="Google Shape;2376;p13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377" name="Google Shape;2377;p130"/>
          <p:cNvSpPr txBox="1"/>
          <p:nvPr/>
        </p:nvSpPr>
        <p:spPr>
          <a:xfrm>
            <a:off x="1780400" y="2333650"/>
            <a:ext cx="33009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Michel souhaite être accompagné pour continuer à remplir son dossier de retraite. Il l’a déjà commencé avec l’un de vos collègues habilité Aidants Connect mais celui-ci est en congé.</a:t>
            </a:r>
            <a:endParaRPr b="0" i="0" sz="1800" u="none" cap="none" strike="noStrike">
              <a:solidFill>
                <a:schemeClr val="lt1"/>
              </a:solidFill>
              <a:latin typeface="Palanquin Medium"/>
              <a:ea typeface="Palanquin Medium"/>
              <a:cs typeface="Palanquin Medium"/>
              <a:sym typeface="Palanquin Medium"/>
            </a:endParaRPr>
          </a:p>
        </p:txBody>
      </p:sp>
      <p:sp>
        <p:nvSpPr>
          <p:cNvPr id="2378" name="Google Shape;2378;p130"/>
          <p:cNvSpPr/>
          <p:nvPr/>
        </p:nvSpPr>
        <p:spPr>
          <a:xfrm rot="-214840">
            <a:off x="1278872" y="1377074"/>
            <a:ext cx="2718808"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Michel</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2379" name="Google Shape;2379;p130"/>
          <p:cNvGrpSpPr/>
          <p:nvPr/>
        </p:nvGrpSpPr>
        <p:grpSpPr>
          <a:xfrm rot="269274">
            <a:off x="5544320" y="2115255"/>
            <a:ext cx="1823639" cy="1823639"/>
            <a:chOff x="5461075" y="1727475"/>
            <a:chExt cx="1990200" cy="1990200"/>
          </a:xfrm>
        </p:grpSpPr>
        <p:sp>
          <p:nvSpPr>
            <p:cNvPr id="2380" name="Google Shape;2380;p130"/>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381" name="Google Shape;2381;p130"/>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2382" name="Google Shape;2382;p1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383" name="Google Shape;2383;p13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7" name="Shape 2387"/>
        <p:cNvGrpSpPr/>
        <p:nvPr/>
      </p:nvGrpSpPr>
      <p:grpSpPr>
        <a:xfrm>
          <a:off x="0" y="0"/>
          <a:ext cx="0" cy="0"/>
          <a:chOff x="0" y="0"/>
          <a:chExt cx="0" cy="0"/>
        </a:xfrm>
      </p:grpSpPr>
      <p:sp>
        <p:nvSpPr>
          <p:cNvPr id="2388" name="Google Shape;2388;p131"/>
          <p:cNvSpPr/>
          <p:nvPr/>
        </p:nvSpPr>
        <p:spPr>
          <a:xfrm>
            <a:off x="1456500" y="1630275"/>
            <a:ext cx="6264000" cy="28488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9" name="Google Shape;2389;p131"/>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390" name="Google Shape;2390;p131"/>
          <p:cNvSpPr txBox="1"/>
          <p:nvPr/>
        </p:nvSpPr>
        <p:spPr>
          <a:xfrm>
            <a:off x="1780400" y="2333650"/>
            <a:ext cx="35583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Paul doit s’actualiser sur Pôle Emploi avant ce soir minuit, et vient vous voir car il ne sait pas faire. Il ne semble pas capable de le faire, même avec votre aide.</a:t>
            </a:r>
            <a:endParaRPr b="0" i="0" sz="1800" u="none" cap="none" strike="noStrike">
              <a:solidFill>
                <a:schemeClr val="lt1"/>
              </a:solidFill>
              <a:latin typeface="Palanquin Medium"/>
              <a:ea typeface="Palanquin Medium"/>
              <a:cs typeface="Palanquin Medium"/>
              <a:sym typeface="Palanquin Medium"/>
            </a:endParaRPr>
          </a:p>
        </p:txBody>
      </p:sp>
      <p:sp>
        <p:nvSpPr>
          <p:cNvPr id="2391" name="Google Shape;2391;p131"/>
          <p:cNvSpPr/>
          <p:nvPr/>
        </p:nvSpPr>
        <p:spPr>
          <a:xfrm rot="-214840">
            <a:off x="1278872" y="1377074"/>
            <a:ext cx="2718808"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Paul</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2392" name="Google Shape;2392;p131"/>
          <p:cNvGrpSpPr/>
          <p:nvPr/>
        </p:nvGrpSpPr>
        <p:grpSpPr>
          <a:xfrm rot="269274">
            <a:off x="5544320" y="2115255"/>
            <a:ext cx="1823639" cy="1823639"/>
            <a:chOff x="5461075" y="1727475"/>
            <a:chExt cx="1990200" cy="1990200"/>
          </a:xfrm>
        </p:grpSpPr>
        <p:sp>
          <p:nvSpPr>
            <p:cNvPr id="2393" name="Google Shape;2393;p131"/>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394" name="Google Shape;2394;p131"/>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2395" name="Google Shape;2395;p1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396" name="Google Shape;2396;p131"/>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0" name="Shape 2400"/>
        <p:cNvGrpSpPr/>
        <p:nvPr/>
      </p:nvGrpSpPr>
      <p:grpSpPr>
        <a:xfrm>
          <a:off x="0" y="0"/>
          <a:ext cx="0" cy="0"/>
          <a:chOff x="0" y="0"/>
          <a:chExt cx="0" cy="0"/>
        </a:xfrm>
      </p:grpSpPr>
      <p:sp>
        <p:nvSpPr>
          <p:cNvPr id="2401" name="Google Shape;2401;p132"/>
          <p:cNvSpPr/>
          <p:nvPr/>
        </p:nvSpPr>
        <p:spPr>
          <a:xfrm>
            <a:off x="1304100" y="1630275"/>
            <a:ext cx="7041600" cy="2848800"/>
          </a:xfrm>
          <a:prstGeom prst="rect">
            <a:avLst/>
          </a:prstGeom>
          <a:solidFill>
            <a:srgbClr val="1A458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2" name="Google Shape;2402;p13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403" name="Google Shape;2403;p132"/>
          <p:cNvSpPr txBox="1"/>
          <p:nvPr/>
        </p:nvSpPr>
        <p:spPr>
          <a:xfrm>
            <a:off x="1628000" y="2333650"/>
            <a:ext cx="46053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Angela a fait l'acquisition d’un nouveau véhicule.</a:t>
            </a:r>
            <a:endParaRPr b="0" i="0" sz="1800" u="none" cap="none" strike="noStrike">
              <a:solidFill>
                <a:schemeClr val="lt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Elle doit obtenir une carte grise. La préfecture l’a dirigée vers la démarche en ligne mais elle ne parvient pas à la réaliser seule. Elle amène ses papiers et vous utilisez votre ordinateur pour l’accompagner dans sa démarche.</a:t>
            </a:r>
            <a:endParaRPr b="0" i="0" sz="1800" u="none" cap="none" strike="noStrike">
              <a:solidFill>
                <a:schemeClr val="lt1"/>
              </a:solidFill>
              <a:latin typeface="Palanquin Medium"/>
              <a:ea typeface="Palanquin Medium"/>
              <a:cs typeface="Palanquin Medium"/>
              <a:sym typeface="Palanquin Medium"/>
            </a:endParaRPr>
          </a:p>
        </p:txBody>
      </p:sp>
      <p:sp>
        <p:nvSpPr>
          <p:cNvPr id="2404" name="Google Shape;2404;p132"/>
          <p:cNvSpPr/>
          <p:nvPr/>
        </p:nvSpPr>
        <p:spPr>
          <a:xfrm rot="-214840">
            <a:off x="1126472" y="1377074"/>
            <a:ext cx="2718808"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d’Angela</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2405" name="Google Shape;2405;p132"/>
          <p:cNvGrpSpPr/>
          <p:nvPr/>
        </p:nvGrpSpPr>
        <p:grpSpPr>
          <a:xfrm rot="269469">
            <a:off x="6402859" y="2293860"/>
            <a:ext cx="1466504" cy="1466504"/>
            <a:chOff x="5461075" y="1727475"/>
            <a:chExt cx="1990200" cy="1990200"/>
          </a:xfrm>
        </p:grpSpPr>
        <p:sp>
          <p:nvSpPr>
            <p:cNvPr id="2406" name="Google Shape;2406;p132"/>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407" name="Google Shape;2407;p132"/>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2408" name="Google Shape;2408;p1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409" name="Google Shape;2409;p13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3" name="Shape 2413"/>
        <p:cNvGrpSpPr/>
        <p:nvPr/>
      </p:nvGrpSpPr>
      <p:grpSpPr>
        <a:xfrm>
          <a:off x="0" y="0"/>
          <a:ext cx="0" cy="0"/>
          <a:chOff x="0" y="0"/>
          <a:chExt cx="0" cy="0"/>
        </a:xfrm>
      </p:grpSpPr>
      <p:sp>
        <p:nvSpPr>
          <p:cNvPr id="2414" name="Google Shape;2414;p133"/>
          <p:cNvSpPr/>
          <p:nvPr/>
        </p:nvSpPr>
        <p:spPr>
          <a:xfrm>
            <a:off x="1304100" y="1630275"/>
            <a:ext cx="7041600" cy="28488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5" name="Google Shape;2415;p133"/>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416" name="Google Shape;2416;p133"/>
          <p:cNvSpPr txBox="1"/>
          <p:nvPr/>
        </p:nvSpPr>
        <p:spPr>
          <a:xfrm>
            <a:off x="1628000" y="2333650"/>
            <a:ext cx="46053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Jordy, un jeune homme que vous accompagnez depuis quelques temps pour les démarches concernant son insertion professionnelle vous annonce qu’il déménage et souhaite se faire accompagner par une nouvelle structure sur les mêmes démarches.</a:t>
            </a:r>
            <a:endParaRPr b="0" i="0" sz="1800" u="none" cap="none" strike="noStrike">
              <a:solidFill>
                <a:schemeClr val="lt1"/>
              </a:solidFill>
              <a:latin typeface="Palanquin Medium"/>
              <a:ea typeface="Palanquin Medium"/>
              <a:cs typeface="Palanquin Medium"/>
              <a:sym typeface="Palanquin Medium"/>
            </a:endParaRPr>
          </a:p>
        </p:txBody>
      </p:sp>
      <p:sp>
        <p:nvSpPr>
          <p:cNvPr id="2417" name="Google Shape;2417;p133"/>
          <p:cNvSpPr/>
          <p:nvPr/>
        </p:nvSpPr>
        <p:spPr>
          <a:xfrm rot="-214840">
            <a:off x="1126472" y="1377074"/>
            <a:ext cx="2718808"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Jordy</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2418" name="Google Shape;2418;p133"/>
          <p:cNvGrpSpPr/>
          <p:nvPr/>
        </p:nvGrpSpPr>
        <p:grpSpPr>
          <a:xfrm rot="269469">
            <a:off x="6402859" y="2293860"/>
            <a:ext cx="1466504" cy="1466504"/>
            <a:chOff x="5461075" y="1727475"/>
            <a:chExt cx="1990200" cy="1990200"/>
          </a:xfrm>
        </p:grpSpPr>
        <p:sp>
          <p:nvSpPr>
            <p:cNvPr id="2419" name="Google Shape;2419;p133"/>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420" name="Google Shape;2420;p133"/>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2421" name="Google Shape;2421;p1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422" name="Google Shape;2422;p13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6" name="Shape 2426"/>
        <p:cNvGrpSpPr/>
        <p:nvPr/>
      </p:nvGrpSpPr>
      <p:grpSpPr>
        <a:xfrm>
          <a:off x="0" y="0"/>
          <a:ext cx="0" cy="0"/>
          <a:chOff x="0" y="0"/>
          <a:chExt cx="0" cy="0"/>
        </a:xfrm>
      </p:grpSpPr>
      <p:sp>
        <p:nvSpPr>
          <p:cNvPr id="2427" name="Google Shape;2427;p134"/>
          <p:cNvSpPr/>
          <p:nvPr/>
        </p:nvSpPr>
        <p:spPr>
          <a:xfrm>
            <a:off x="1456500" y="1630275"/>
            <a:ext cx="6264000" cy="28488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8" name="Google Shape;2428;p134"/>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429" name="Google Shape;2429;p134"/>
          <p:cNvSpPr txBox="1"/>
          <p:nvPr/>
        </p:nvSpPr>
        <p:spPr>
          <a:xfrm>
            <a:off x="1780400" y="2333638"/>
            <a:ext cx="36441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Depuis la dématérialisation des déclarations de revenus pour les impôts, Ali se retrouve coincé. Maîtrisant peu la langue française et n’étant pas à l’aise avec les outils numériques, il vous demande de l’accompagner pour se connecter au site des impôts.</a:t>
            </a:r>
            <a:endParaRPr b="0" i="0" sz="1800" u="none" cap="none" strike="noStrike">
              <a:solidFill>
                <a:schemeClr val="lt1"/>
              </a:solidFill>
              <a:latin typeface="Palanquin Medium"/>
              <a:ea typeface="Palanquin Medium"/>
              <a:cs typeface="Palanquin Medium"/>
              <a:sym typeface="Palanquin Medium"/>
            </a:endParaRPr>
          </a:p>
        </p:txBody>
      </p:sp>
      <p:sp>
        <p:nvSpPr>
          <p:cNvPr id="2430" name="Google Shape;2430;p134"/>
          <p:cNvSpPr/>
          <p:nvPr/>
        </p:nvSpPr>
        <p:spPr>
          <a:xfrm rot="-214840">
            <a:off x="1278872" y="1377074"/>
            <a:ext cx="2718808"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Ali</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2431" name="Google Shape;2431;p134"/>
          <p:cNvGrpSpPr/>
          <p:nvPr/>
        </p:nvGrpSpPr>
        <p:grpSpPr>
          <a:xfrm rot="269274">
            <a:off x="5544320" y="2115255"/>
            <a:ext cx="1823639" cy="1823639"/>
            <a:chOff x="5461075" y="1727475"/>
            <a:chExt cx="1990200" cy="1990200"/>
          </a:xfrm>
        </p:grpSpPr>
        <p:sp>
          <p:nvSpPr>
            <p:cNvPr id="2432" name="Google Shape;2432;p134"/>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433" name="Google Shape;2433;p134"/>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2434" name="Google Shape;2434;p1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435" name="Google Shape;2435;p134"/>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9" name="Shape 2439"/>
        <p:cNvGrpSpPr/>
        <p:nvPr/>
      </p:nvGrpSpPr>
      <p:grpSpPr>
        <a:xfrm>
          <a:off x="0" y="0"/>
          <a:ext cx="0" cy="0"/>
          <a:chOff x="0" y="0"/>
          <a:chExt cx="0" cy="0"/>
        </a:xfrm>
      </p:grpSpPr>
      <p:sp>
        <p:nvSpPr>
          <p:cNvPr id="2440" name="Google Shape;2440;p135"/>
          <p:cNvSpPr/>
          <p:nvPr/>
        </p:nvSpPr>
        <p:spPr>
          <a:xfrm>
            <a:off x="1304100" y="1630275"/>
            <a:ext cx="7041600" cy="28488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1" name="Google Shape;2441;p135"/>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442" name="Google Shape;2442;p135"/>
          <p:cNvSpPr txBox="1"/>
          <p:nvPr/>
        </p:nvSpPr>
        <p:spPr>
          <a:xfrm>
            <a:off x="1628000" y="2333650"/>
            <a:ext cx="46053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Medium"/>
                <a:ea typeface="Palanquin Medium"/>
                <a:cs typeface="Palanquin Medium"/>
                <a:sym typeface="Palanquin Medium"/>
              </a:rPr>
              <a:t>Angela Claire Louise Dubois, peu autonome dans la réalisation de ses démarches en ligne, vous demande de l’accompagner pour l’ouverture de ses droits à la retraite. </a:t>
            </a:r>
            <a:endParaRPr b="0" i="0" sz="1800" u="none" cap="none" strike="noStrike">
              <a:solidFill>
                <a:schemeClr val="lt1"/>
              </a:solidFill>
              <a:latin typeface="Palanquin Medium"/>
              <a:ea typeface="Palanquin Medium"/>
              <a:cs typeface="Palanquin Medium"/>
              <a:sym typeface="Palanquin Medium"/>
            </a:endParaRPr>
          </a:p>
        </p:txBody>
      </p:sp>
      <p:sp>
        <p:nvSpPr>
          <p:cNvPr id="2443" name="Google Shape;2443;p135"/>
          <p:cNvSpPr/>
          <p:nvPr/>
        </p:nvSpPr>
        <p:spPr>
          <a:xfrm rot="-214838">
            <a:off x="1125712" y="1352761"/>
            <a:ext cx="3497027"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Angela Claire</a:t>
            </a:r>
            <a:endParaRPr b="0" i="0" sz="1800" u="none" cap="none" strike="noStrike">
              <a:solidFill>
                <a:schemeClr val="lt1"/>
              </a:solidFill>
              <a:latin typeface="Palanquin SemiBold"/>
              <a:ea typeface="Palanquin SemiBold"/>
              <a:cs typeface="Palanquin SemiBold"/>
              <a:sym typeface="Palanquin SemiBold"/>
            </a:endParaRPr>
          </a:p>
        </p:txBody>
      </p:sp>
      <p:grpSp>
        <p:nvGrpSpPr>
          <p:cNvPr id="2444" name="Google Shape;2444;p135"/>
          <p:cNvGrpSpPr/>
          <p:nvPr/>
        </p:nvGrpSpPr>
        <p:grpSpPr>
          <a:xfrm rot="269469">
            <a:off x="6402859" y="2293860"/>
            <a:ext cx="1466504" cy="1466504"/>
            <a:chOff x="5461075" y="1727475"/>
            <a:chExt cx="1990200" cy="1990200"/>
          </a:xfrm>
        </p:grpSpPr>
        <p:sp>
          <p:nvSpPr>
            <p:cNvPr id="2445" name="Google Shape;2445;p135"/>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446" name="Google Shape;2446;p135"/>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2447" name="Google Shape;2447;p1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448" name="Google Shape;2448;p135"/>
          <p:cNvSpPr/>
          <p:nvPr/>
        </p:nvSpPr>
        <p:spPr>
          <a:xfrm rot="436">
            <a:off x="838950" y="811450"/>
            <a:ext cx="2363700" cy="3663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bac à sable</a:t>
            </a:r>
            <a:endParaRPr b="0" i="0" sz="1800" u="none" cap="none" strike="noStrike">
              <a:solidFill>
                <a:schemeClr val="lt1"/>
              </a:solidFill>
              <a:latin typeface="Palanquin SemiBold"/>
              <a:ea typeface="Palanquin SemiBold"/>
              <a:cs typeface="Palanquin SemiBold"/>
              <a:sym typeface="Palanquin SemiBold"/>
            </a:endParaRPr>
          </a:p>
        </p:txBody>
      </p:sp>
      <p:sp>
        <p:nvSpPr>
          <p:cNvPr id="2449" name="Google Shape;2449;p13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14"/>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France Connect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79" name="Google Shape;279;p14"/>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280" name="Google Shape;280;p14"/>
          <p:cNvSpPr txBox="1"/>
          <p:nvPr/>
        </p:nvSpPr>
        <p:spPr>
          <a:xfrm>
            <a:off x="768650" y="3890950"/>
            <a:ext cx="3668700" cy="954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Sur un site qui dispose du bouton France Connect, au lieu de créer un compte et d'avoir à retenir un mot de passe supplémentaire, vous pouvez vous connecter grâce à l'une des six options que France Connect propose via un compte que vous possédez déjà.</a:t>
            </a:r>
            <a:r>
              <a:rPr b="0" i="0" lang="fr" sz="1000" u="none" cap="none" strike="noStrike">
                <a:solidFill>
                  <a:srgbClr val="003081"/>
                </a:solidFill>
                <a:latin typeface="Palanquin Medium"/>
                <a:ea typeface="Palanquin Medium"/>
                <a:cs typeface="Palanquin Medium"/>
                <a:sym typeface="Palanquin Medium"/>
              </a:rPr>
              <a:t> </a:t>
            </a:r>
            <a:endParaRPr b="0" i="0" sz="1000" u="none" cap="none" strike="noStrike">
              <a:solidFill>
                <a:srgbClr val="003081"/>
              </a:solidFill>
              <a:latin typeface="Palanquin Medium"/>
              <a:ea typeface="Palanquin Medium"/>
              <a:cs typeface="Palanquin Medium"/>
              <a:sym typeface="Palanquin Medium"/>
            </a:endParaRPr>
          </a:p>
        </p:txBody>
      </p:sp>
      <p:sp>
        <p:nvSpPr>
          <p:cNvPr id="281" name="Google Shape;281;p14"/>
          <p:cNvSpPr txBox="1"/>
          <p:nvPr/>
        </p:nvSpPr>
        <p:spPr>
          <a:xfrm>
            <a:off x="768650" y="788175"/>
            <a:ext cx="5427300" cy="2401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2400" u="none" cap="none" strike="noStrike">
                <a:solidFill>
                  <a:srgbClr val="003081"/>
                </a:solidFill>
                <a:latin typeface="Palanquin"/>
                <a:ea typeface="Palanquin"/>
                <a:cs typeface="Palanquin"/>
                <a:sym typeface="Palanquin"/>
              </a:rPr>
              <a:t>FranceConnect est la solution de </a:t>
            </a:r>
            <a:br>
              <a:rPr b="1" i="0" lang="fr" sz="2400" u="none" cap="none" strike="noStrike">
                <a:solidFill>
                  <a:srgbClr val="003081"/>
                </a:solidFill>
                <a:latin typeface="Palanquin"/>
                <a:ea typeface="Palanquin"/>
                <a:cs typeface="Palanquin"/>
                <a:sym typeface="Palanquin"/>
              </a:rPr>
            </a:br>
            <a:r>
              <a:rPr b="1" i="0" lang="fr" sz="2400" u="none" cap="none" strike="noStrike">
                <a:solidFill>
                  <a:srgbClr val="003081"/>
                </a:solidFill>
                <a:latin typeface="Palanquin"/>
                <a:ea typeface="Palanquin"/>
                <a:cs typeface="Palanquin"/>
                <a:sym typeface="Palanquin"/>
              </a:rPr>
              <a:t>l'État pour faciliter la connexion à </a:t>
            </a:r>
            <a:br>
              <a:rPr b="1" i="0" lang="fr" sz="2400" u="none" cap="none" strike="noStrike">
                <a:solidFill>
                  <a:srgbClr val="003081"/>
                </a:solidFill>
                <a:latin typeface="Palanquin"/>
                <a:ea typeface="Palanquin"/>
                <a:cs typeface="Palanquin"/>
                <a:sym typeface="Palanquin"/>
              </a:rPr>
            </a:br>
            <a:r>
              <a:rPr b="1" i="0" lang="fr" sz="2400" u="none" cap="none" strike="noStrike">
                <a:solidFill>
                  <a:srgbClr val="003081"/>
                </a:solidFill>
                <a:latin typeface="Palanquin"/>
                <a:ea typeface="Palanquin"/>
                <a:cs typeface="Palanquin"/>
                <a:sym typeface="Palanquin"/>
              </a:rPr>
              <a:t>vos services et démarches en ligne. </a:t>
            </a:r>
            <a:br>
              <a:rPr b="1" i="0" lang="fr" sz="2400" u="none" cap="none" strike="noStrike">
                <a:solidFill>
                  <a:srgbClr val="003081"/>
                </a:solidFill>
                <a:latin typeface="Palanquin"/>
                <a:ea typeface="Palanquin"/>
                <a:cs typeface="Palanquin"/>
                <a:sym typeface="Palanquin"/>
              </a:rPr>
            </a:br>
            <a:r>
              <a:rPr b="1" i="0" lang="fr" sz="2400" u="none" cap="none" strike="noStrike">
                <a:solidFill>
                  <a:srgbClr val="003081"/>
                </a:solidFill>
                <a:latin typeface="Palanquin"/>
                <a:ea typeface="Palanquin"/>
                <a:cs typeface="Palanquin"/>
                <a:sym typeface="Palanquin"/>
              </a:rPr>
              <a:t>Il permet d'accéder à plus de 1400 services en utilisant un compte et un mot de passe que vous possédez déjà.</a:t>
            </a:r>
            <a:endParaRPr b="1" i="0" sz="2400" u="none" cap="none" strike="noStrike">
              <a:solidFill>
                <a:srgbClr val="003081"/>
              </a:solidFill>
              <a:latin typeface="Palanquin"/>
              <a:ea typeface="Palanquin"/>
              <a:cs typeface="Palanquin"/>
              <a:sym typeface="Palanquin"/>
            </a:endParaRPr>
          </a:p>
        </p:txBody>
      </p:sp>
      <p:sp>
        <p:nvSpPr>
          <p:cNvPr id="282" name="Google Shape;282;p14"/>
          <p:cNvSpPr txBox="1"/>
          <p:nvPr/>
        </p:nvSpPr>
        <p:spPr>
          <a:xfrm>
            <a:off x="4584450" y="3890950"/>
            <a:ext cx="3668700" cy="954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Medium"/>
                <a:ea typeface="Palanquin Medium"/>
                <a:cs typeface="Palanquin Medium"/>
                <a:sym typeface="Palanquin Medium"/>
              </a:rPr>
              <a:t>Au choix : le compte impots.gouv.fr, ameli.fr, l'Identité Numérique La Poste, msa.fr et Yris.</a:t>
            </a:r>
            <a:endParaRPr b="0" i="0" sz="10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Medium"/>
                <a:ea typeface="Palanquin Medium"/>
                <a:cs typeface="Palanquin Medium"/>
                <a:sym typeface="Palanquin Medium"/>
              </a:rPr>
              <a:t>France Connect est le service sur lequel se base Aidants Connect, en permettant de prendre la main sur une démarche d’un tiers en se connectant à son compte via France Connect.</a:t>
            </a:r>
            <a:endParaRPr b="0" i="0" sz="1000" u="none" cap="none" strike="noStrike">
              <a:solidFill>
                <a:srgbClr val="003081"/>
              </a:solidFill>
              <a:latin typeface="Palanquin Medium"/>
              <a:ea typeface="Palanquin Medium"/>
              <a:cs typeface="Palanquin Medium"/>
              <a:sym typeface="Palanquin Medium"/>
            </a:endParaRPr>
          </a:p>
        </p:txBody>
      </p:sp>
      <p:pic>
        <p:nvPicPr>
          <p:cNvPr id="283" name="Google Shape;283;p14"/>
          <p:cNvPicPr preferRelativeResize="0"/>
          <p:nvPr/>
        </p:nvPicPr>
        <p:blipFill rotWithShape="1">
          <a:blip r:embed="rId3">
            <a:alphaModFix/>
          </a:blip>
          <a:srcRect b="13810" l="12361" r="12353" t="13809"/>
          <a:stretch/>
        </p:blipFill>
        <p:spPr>
          <a:xfrm>
            <a:off x="6398150" y="1356075"/>
            <a:ext cx="2187900" cy="1130650"/>
          </a:xfrm>
          <a:prstGeom prst="rect">
            <a:avLst/>
          </a:prstGeom>
          <a:noFill/>
          <a:ln>
            <a:noFill/>
          </a:ln>
        </p:spPr>
      </p:pic>
      <p:sp>
        <p:nvSpPr>
          <p:cNvPr id="284" name="Google Shape;284;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3" name="Shape 2453"/>
        <p:cNvGrpSpPr/>
        <p:nvPr/>
      </p:nvGrpSpPr>
      <p:grpSpPr>
        <a:xfrm>
          <a:off x="0" y="0"/>
          <a:ext cx="0" cy="0"/>
          <a:chOff x="0" y="0"/>
          <a:chExt cx="0" cy="0"/>
        </a:xfrm>
      </p:grpSpPr>
      <p:sp>
        <p:nvSpPr>
          <p:cNvPr id="2454" name="Google Shape;2454;p136"/>
          <p:cNvSpPr/>
          <p:nvPr/>
        </p:nvSpPr>
        <p:spPr>
          <a:xfrm>
            <a:off x="1304100" y="1630275"/>
            <a:ext cx="7041600" cy="28488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5" name="Google Shape;2455;p136"/>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456" name="Google Shape;2456;p136"/>
          <p:cNvSpPr txBox="1"/>
          <p:nvPr/>
        </p:nvSpPr>
        <p:spPr>
          <a:xfrm>
            <a:off x="1628000" y="2333650"/>
            <a:ext cx="46053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fr" sz="1800" u="none" cap="none" strike="noStrike">
                <a:solidFill>
                  <a:schemeClr val="lt1"/>
                </a:solidFill>
                <a:latin typeface="Palanquin Medium"/>
                <a:ea typeface="Palanquin Medium"/>
                <a:cs typeface="Palanquin Medium"/>
                <a:sym typeface="Palanquin Medium"/>
              </a:rPr>
              <a:t>Angela vient à nouveau vous voir quelques semaines plus tard pour changer sa carte grise.</a:t>
            </a:r>
            <a:endParaRPr b="0" i="0" sz="1800" u="none" cap="none" strike="noStrike">
              <a:solidFill>
                <a:schemeClr val="lt1"/>
              </a:solidFill>
              <a:latin typeface="Palanquin Medium"/>
              <a:ea typeface="Palanquin Medium"/>
              <a:cs typeface="Palanquin Medium"/>
              <a:sym typeface="Palanquin Medium"/>
            </a:endParaRPr>
          </a:p>
        </p:txBody>
      </p:sp>
      <p:grpSp>
        <p:nvGrpSpPr>
          <p:cNvPr id="2457" name="Google Shape;2457;p136"/>
          <p:cNvGrpSpPr/>
          <p:nvPr/>
        </p:nvGrpSpPr>
        <p:grpSpPr>
          <a:xfrm rot="269469">
            <a:off x="6402859" y="2293860"/>
            <a:ext cx="1466504" cy="1466504"/>
            <a:chOff x="5461075" y="1727475"/>
            <a:chExt cx="1990200" cy="1990200"/>
          </a:xfrm>
        </p:grpSpPr>
        <p:sp>
          <p:nvSpPr>
            <p:cNvPr id="2458" name="Google Shape;2458;p136"/>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459" name="Google Shape;2459;p136"/>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2460" name="Google Shape;2460;p1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461" name="Google Shape;2461;p136"/>
          <p:cNvSpPr/>
          <p:nvPr/>
        </p:nvSpPr>
        <p:spPr>
          <a:xfrm rot="436">
            <a:off x="838950" y="811450"/>
            <a:ext cx="2363700" cy="3663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bac à sable</a:t>
            </a:r>
            <a:endParaRPr b="0" i="0" sz="1800" u="none" cap="none" strike="noStrike">
              <a:solidFill>
                <a:schemeClr val="lt1"/>
              </a:solidFill>
              <a:latin typeface="Palanquin SemiBold"/>
              <a:ea typeface="Palanquin SemiBold"/>
              <a:cs typeface="Palanquin SemiBold"/>
              <a:sym typeface="Palanquin SemiBold"/>
            </a:endParaRPr>
          </a:p>
        </p:txBody>
      </p:sp>
      <p:sp>
        <p:nvSpPr>
          <p:cNvPr id="2462" name="Google Shape;2462;p136"/>
          <p:cNvSpPr/>
          <p:nvPr/>
        </p:nvSpPr>
        <p:spPr>
          <a:xfrm rot="-214838">
            <a:off x="1125712" y="1352761"/>
            <a:ext cx="3497027"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Angela Claire</a:t>
            </a:r>
            <a:endParaRPr b="0" i="0" sz="1800" u="none" cap="none" strike="noStrike">
              <a:solidFill>
                <a:schemeClr val="lt1"/>
              </a:solidFill>
              <a:latin typeface="Palanquin SemiBold"/>
              <a:ea typeface="Palanquin SemiBold"/>
              <a:cs typeface="Palanquin SemiBold"/>
              <a:sym typeface="Palanquin SemiBold"/>
            </a:endParaRPr>
          </a:p>
        </p:txBody>
      </p:sp>
      <p:sp>
        <p:nvSpPr>
          <p:cNvPr id="2463" name="Google Shape;2463;p136"/>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7" name="Shape 2467"/>
        <p:cNvGrpSpPr/>
        <p:nvPr/>
      </p:nvGrpSpPr>
      <p:grpSpPr>
        <a:xfrm>
          <a:off x="0" y="0"/>
          <a:ext cx="0" cy="0"/>
          <a:chOff x="0" y="0"/>
          <a:chExt cx="0" cy="0"/>
        </a:xfrm>
      </p:grpSpPr>
      <p:sp>
        <p:nvSpPr>
          <p:cNvPr id="2468" name="Google Shape;2468;p137"/>
          <p:cNvSpPr/>
          <p:nvPr/>
        </p:nvSpPr>
        <p:spPr>
          <a:xfrm>
            <a:off x="1304100" y="1630275"/>
            <a:ext cx="7041600" cy="28488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9" name="Google Shape;2469;p137"/>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situations d’accompagnement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470" name="Google Shape;2470;p137"/>
          <p:cNvSpPr txBox="1"/>
          <p:nvPr/>
        </p:nvSpPr>
        <p:spPr>
          <a:xfrm>
            <a:off x="1628000" y="2333650"/>
            <a:ext cx="4605300" cy="161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fr" sz="1800" u="none" cap="none" strike="noStrike">
                <a:solidFill>
                  <a:schemeClr val="lt1"/>
                </a:solidFill>
                <a:latin typeface="Palanquin Medium"/>
                <a:ea typeface="Palanquin Medium"/>
                <a:cs typeface="Palanquin Medium"/>
                <a:sym typeface="Palanquin Medium"/>
              </a:rPr>
              <a:t>Quelques semaines plus tard, Angela vous annonce qu’elle déménage et souhaite que vous révoquiez son mandat au sein de votre structure.</a:t>
            </a:r>
            <a:endParaRPr b="0" i="0" sz="1800" u="none" cap="none" strike="noStrike">
              <a:solidFill>
                <a:schemeClr val="lt1"/>
              </a:solidFill>
              <a:latin typeface="Palanquin Medium"/>
              <a:ea typeface="Palanquin Medium"/>
              <a:cs typeface="Palanquin Medium"/>
              <a:sym typeface="Palanquin Medium"/>
            </a:endParaRPr>
          </a:p>
        </p:txBody>
      </p:sp>
      <p:grpSp>
        <p:nvGrpSpPr>
          <p:cNvPr id="2471" name="Google Shape;2471;p137"/>
          <p:cNvGrpSpPr/>
          <p:nvPr/>
        </p:nvGrpSpPr>
        <p:grpSpPr>
          <a:xfrm rot="269469">
            <a:off x="6402859" y="2293860"/>
            <a:ext cx="1466504" cy="1466504"/>
            <a:chOff x="5461075" y="1727475"/>
            <a:chExt cx="1990200" cy="1990200"/>
          </a:xfrm>
        </p:grpSpPr>
        <p:sp>
          <p:nvSpPr>
            <p:cNvPr id="2472" name="Google Shape;2472;p137"/>
            <p:cNvSpPr/>
            <p:nvPr/>
          </p:nvSpPr>
          <p:spPr>
            <a:xfrm>
              <a:off x="5461075" y="1727475"/>
              <a:ext cx="1990200" cy="19902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473" name="Google Shape;2473;p137"/>
            <p:cNvPicPr preferRelativeResize="0"/>
            <p:nvPr/>
          </p:nvPicPr>
          <p:blipFill rotWithShape="1">
            <a:blip r:embed="rId3">
              <a:alphaModFix/>
            </a:blip>
            <a:srcRect b="0" l="0" r="0" t="0"/>
            <a:stretch/>
          </p:blipFill>
          <p:spPr>
            <a:xfrm>
              <a:off x="5876750" y="2017387"/>
              <a:ext cx="1158850" cy="1483750"/>
            </a:xfrm>
            <a:prstGeom prst="rect">
              <a:avLst/>
            </a:prstGeom>
            <a:noFill/>
            <a:ln>
              <a:noFill/>
            </a:ln>
          </p:spPr>
        </p:pic>
      </p:grpSp>
      <p:sp>
        <p:nvSpPr>
          <p:cNvPr id="2474" name="Google Shape;2474;p1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475" name="Google Shape;2475;p137"/>
          <p:cNvSpPr/>
          <p:nvPr/>
        </p:nvSpPr>
        <p:spPr>
          <a:xfrm rot="436">
            <a:off x="838950" y="811450"/>
            <a:ext cx="2363700" cy="3663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bac à sable</a:t>
            </a:r>
            <a:endParaRPr b="0" i="0" sz="1800" u="none" cap="none" strike="noStrike">
              <a:solidFill>
                <a:schemeClr val="lt1"/>
              </a:solidFill>
              <a:latin typeface="Palanquin SemiBold"/>
              <a:ea typeface="Palanquin SemiBold"/>
              <a:cs typeface="Palanquin SemiBold"/>
              <a:sym typeface="Palanquin SemiBold"/>
            </a:endParaRPr>
          </a:p>
        </p:txBody>
      </p:sp>
      <p:sp>
        <p:nvSpPr>
          <p:cNvPr id="2476" name="Google Shape;2476;p137"/>
          <p:cNvSpPr/>
          <p:nvPr/>
        </p:nvSpPr>
        <p:spPr>
          <a:xfrm rot="-214838">
            <a:off x="1125712" y="1352761"/>
            <a:ext cx="3497027" cy="469521"/>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fr" sz="1800" u="none" cap="none" strike="noStrike">
                <a:solidFill>
                  <a:schemeClr val="lt1"/>
                </a:solidFill>
                <a:latin typeface="Palanquin SemiBold"/>
                <a:ea typeface="Palanquin SemiBold"/>
                <a:cs typeface="Palanquin SemiBold"/>
                <a:sym typeface="Palanquin SemiBold"/>
              </a:rPr>
              <a:t>Situation de Angela Claire</a:t>
            </a:r>
            <a:endParaRPr b="0" i="0" sz="1800" u="none" cap="none" strike="noStrike">
              <a:solidFill>
                <a:schemeClr val="lt1"/>
              </a:solidFill>
              <a:latin typeface="Palanquin SemiBold"/>
              <a:ea typeface="Palanquin SemiBold"/>
              <a:cs typeface="Palanquin SemiBold"/>
              <a:sym typeface="Palanquin SemiBold"/>
            </a:endParaRPr>
          </a:p>
        </p:txBody>
      </p:sp>
      <p:sp>
        <p:nvSpPr>
          <p:cNvPr id="2477" name="Google Shape;2477;p137"/>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1" name="Shape 2481"/>
        <p:cNvGrpSpPr/>
        <p:nvPr/>
      </p:nvGrpSpPr>
      <p:grpSpPr>
        <a:xfrm>
          <a:off x="0" y="0"/>
          <a:ext cx="0" cy="0"/>
          <a:chOff x="0" y="0"/>
          <a:chExt cx="0" cy="0"/>
        </a:xfrm>
      </p:grpSpPr>
      <p:sp>
        <p:nvSpPr>
          <p:cNvPr id="2482" name="Google Shape;2482;p138"/>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bonnes pratiques à mettre en place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483" name="Google Shape;2483;p1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2484" name="Google Shape;2484;p138"/>
          <p:cNvSpPr txBox="1"/>
          <p:nvPr/>
        </p:nvSpPr>
        <p:spPr>
          <a:xfrm>
            <a:off x="1048300" y="1238350"/>
            <a:ext cx="6300900" cy="34641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 À remplir à la fin de l’activité ]</a:t>
            </a:r>
            <a:endParaRPr b="0" i="0" sz="1800" u="none" cap="none" strike="noStrike">
              <a:solidFill>
                <a:srgbClr val="003081"/>
              </a:solidFill>
              <a:latin typeface="Palanquin Medium"/>
              <a:ea typeface="Palanquin Medium"/>
              <a:cs typeface="Palanquin Medium"/>
              <a:sym typeface="Palanquin Medium"/>
            </a:endParaRPr>
          </a:p>
        </p:txBody>
      </p:sp>
      <p:sp>
        <p:nvSpPr>
          <p:cNvPr id="2485" name="Google Shape;2485;p13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En tant que</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489" name="Shape 2489"/>
        <p:cNvGrpSpPr/>
        <p:nvPr/>
      </p:nvGrpSpPr>
      <p:grpSpPr>
        <a:xfrm>
          <a:off x="0" y="0"/>
          <a:ext cx="0" cy="0"/>
          <a:chOff x="0" y="0"/>
          <a:chExt cx="0" cy="0"/>
        </a:xfrm>
      </p:grpSpPr>
      <p:sp>
        <p:nvSpPr>
          <p:cNvPr id="2490" name="Google Shape;2490;p139"/>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Start, stop, continue</a:t>
            </a:r>
            <a:endParaRPr b="0" i="0" sz="4800" u="none" cap="none" strike="noStrike">
              <a:solidFill>
                <a:srgbClr val="FF3333"/>
              </a:solidFill>
              <a:latin typeface="Palanquin"/>
              <a:ea typeface="Palanquin"/>
              <a:cs typeface="Palanquin"/>
              <a:sym typeface="Palanquin"/>
            </a:endParaRPr>
          </a:p>
        </p:txBody>
      </p:sp>
      <p:cxnSp>
        <p:nvCxnSpPr>
          <p:cNvPr id="2491" name="Google Shape;2491;p139"/>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
        <p:nvSpPr>
          <p:cNvPr id="2492" name="Google Shape;2492;p1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6" name="Shape 2496"/>
        <p:cNvGrpSpPr/>
        <p:nvPr/>
      </p:nvGrpSpPr>
      <p:grpSpPr>
        <a:xfrm>
          <a:off x="0" y="0"/>
          <a:ext cx="0" cy="0"/>
          <a:chOff x="0" y="0"/>
          <a:chExt cx="0" cy="0"/>
        </a:xfrm>
      </p:grpSpPr>
      <p:sp>
        <p:nvSpPr>
          <p:cNvPr id="2497" name="Google Shape;2497;p140"/>
          <p:cNvSpPr txBox="1"/>
          <p:nvPr/>
        </p:nvSpPr>
        <p:spPr>
          <a:xfrm>
            <a:off x="1638775" y="1564800"/>
            <a:ext cx="59847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Écrivez sur des post-its 3 points de réflexions individuels sur votre pratique professionnelle</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1" marL="9144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Start : ce que je vais commencer à faire</a:t>
            </a:r>
            <a:endParaRPr b="0" i="0" sz="1800" u="none" cap="none" strike="noStrike">
              <a:solidFill>
                <a:srgbClr val="003081"/>
              </a:solidFill>
              <a:latin typeface="Palanquin Medium"/>
              <a:ea typeface="Palanquin Medium"/>
              <a:cs typeface="Palanquin Medium"/>
              <a:sym typeface="Palanquin Medium"/>
            </a:endParaRPr>
          </a:p>
          <a:p>
            <a:pPr indent="-342900" lvl="1" marL="9144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Stop : ce que je vais arrêter de faire</a:t>
            </a:r>
            <a:endParaRPr b="0" i="0" sz="1800" u="none" cap="none" strike="noStrike">
              <a:solidFill>
                <a:srgbClr val="003081"/>
              </a:solidFill>
              <a:latin typeface="Palanquin Medium"/>
              <a:ea typeface="Palanquin Medium"/>
              <a:cs typeface="Palanquin Medium"/>
              <a:sym typeface="Palanquin Medium"/>
            </a:endParaRPr>
          </a:p>
          <a:p>
            <a:pPr indent="-342900" lvl="1" marL="9144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Continue : ce que vous allez continuer à faire</a:t>
            </a:r>
            <a:endParaRPr b="0" i="0" sz="1800" u="none" cap="none" strike="noStrike">
              <a:solidFill>
                <a:srgbClr val="003081"/>
              </a:solidFill>
              <a:latin typeface="Palanquin Medium"/>
              <a:ea typeface="Palanquin Medium"/>
              <a:cs typeface="Palanquin Medium"/>
              <a:sym typeface="Palanquin Medium"/>
            </a:endParaRPr>
          </a:p>
        </p:txBody>
      </p:sp>
      <p:sp>
        <p:nvSpPr>
          <p:cNvPr id="2498" name="Google Shape;2498;p14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Start, stop, continue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499" name="Google Shape;2499;p14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Start, stop, continue</a:t>
            </a:r>
            <a:endParaRPr b="0" i="0" sz="1000" u="none" cap="none" strike="noStrike">
              <a:solidFill>
                <a:srgbClr val="000000"/>
              </a:solidFill>
              <a:latin typeface="Arial"/>
              <a:ea typeface="Arial"/>
              <a:cs typeface="Arial"/>
              <a:sym typeface="Arial"/>
            </a:endParaRPr>
          </a:p>
        </p:txBody>
      </p:sp>
      <p:sp>
        <p:nvSpPr>
          <p:cNvPr id="2500" name="Google Shape;2500;p1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4" name="Shape 2504"/>
        <p:cNvGrpSpPr/>
        <p:nvPr/>
      </p:nvGrpSpPr>
      <p:grpSpPr>
        <a:xfrm>
          <a:off x="0" y="0"/>
          <a:ext cx="0" cy="0"/>
          <a:chOff x="0" y="0"/>
          <a:chExt cx="0" cy="0"/>
        </a:xfrm>
      </p:grpSpPr>
      <p:cxnSp>
        <p:nvCxnSpPr>
          <p:cNvPr id="2505" name="Google Shape;2505;p141"/>
          <p:cNvCxnSpPr/>
          <p:nvPr/>
        </p:nvCxnSpPr>
        <p:spPr>
          <a:xfrm>
            <a:off x="3048000" y="8975"/>
            <a:ext cx="0" cy="5143500"/>
          </a:xfrm>
          <a:prstGeom prst="straightConnector1">
            <a:avLst/>
          </a:prstGeom>
          <a:noFill/>
          <a:ln cap="flat" cmpd="sng" w="28575">
            <a:solidFill>
              <a:srgbClr val="003081"/>
            </a:solidFill>
            <a:prstDash val="dash"/>
            <a:round/>
            <a:headEnd len="sm" w="sm" type="none"/>
            <a:tailEnd len="sm" w="sm" type="none"/>
          </a:ln>
        </p:spPr>
      </p:cxnSp>
      <p:cxnSp>
        <p:nvCxnSpPr>
          <p:cNvPr id="2506" name="Google Shape;2506;p141"/>
          <p:cNvCxnSpPr/>
          <p:nvPr/>
        </p:nvCxnSpPr>
        <p:spPr>
          <a:xfrm>
            <a:off x="6096000" y="8975"/>
            <a:ext cx="0" cy="5143500"/>
          </a:xfrm>
          <a:prstGeom prst="straightConnector1">
            <a:avLst/>
          </a:prstGeom>
          <a:noFill/>
          <a:ln cap="flat" cmpd="sng" w="28575">
            <a:solidFill>
              <a:srgbClr val="003081"/>
            </a:solidFill>
            <a:prstDash val="dash"/>
            <a:round/>
            <a:headEnd len="sm" w="sm" type="none"/>
            <a:tailEnd len="sm" w="sm" type="none"/>
          </a:ln>
        </p:spPr>
      </p:cxnSp>
      <p:sp>
        <p:nvSpPr>
          <p:cNvPr id="2507" name="Google Shape;2507;p141"/>
          <p:cNvSpPr txBox="1"/>
          <p:nvPr/>
        </p:nvSpPr>
        <p:spPr>
          <a:xfrm>
            <a:off x="771450" y="331050"/>
            <a:ext cx="1505100" cy="5310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2200"/>
              <a:buFont typeface="Arial"/>
              <a:buNone/>
            </a:pPr>
            <a:r>
              <a:rPr b="1" i="0" lang="fr" sz="3000" u="none" cap="none" strike="noStrike">
                <a:solidFill>
                  <a:srgbClr val="FFFFFF"/>
                </a:solidFill>
                <a:highlight>
                  <a:srgbClr val="003081"/>
                </a:highlight>
                <a:latin typeface="Palanquin"/>
                <a:ea typeface="Palanquin"/>
                <a:cs typeface="Palanquin"/>
                <a:sym typeface="Palanquin"/>
              </a:rPr>
              <a:t>START</a:t>
            </a:r>
            <a:endParaRPr b="0" i="0" sz="3000" u="none" cap="none" strike="noStrike">
              <a:solidFill>
                <a:srgbClr val="FFFFFF"/>
              </a:solidFill>
              <a:highlight>
                <a:srgbClr val="003081"/>
              </a:highlight>
              <a:latin typeface="Palanquin"/>
              <a:ea typeface="Palanquin"/>
              <a:cs typeface="Palanquin"/>
              <a:sym typeface="Palanquin"/>
            </a:endParaRPr>
          </a:p>
        </p:txBody>
      </p:sp>
      <p:sp>
        <p:nvSpPr>
          <p:cNvPr id="2508" name="Google Shape;2508;p141"/>
          <p:cNvSpPr txBox="1"/>
          <p:nvPr/>
        </p:nvSpPr>
        <p:spPr>
          <a:xfrm>
            <a:off x="3819450" y="331050"/>
            <a:ext cx="1505100" cy="5310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2200"/>
              <a:buFont typeface="Arial"/>
              <a:buNone/>
            </a:pPr>
            <a:r>
              <a:rPr b="1" i="0" lang="fr" sz="3000" u="none" cap="none" strike="noStrike">
                <a:solidFill>
                  <a:srgbClr val="FFFFFF"/>
                </a:solidFill>
                <a:highlight>
                  <a:srgbClr val="003081"/>
                </a:highlight>
                <a:latin typeface="Palanquin"/>
                <a:ea typeface="Palanquin"/>
                <a:cs typeface="Palanquin"/>
                <a:sym typeface="Palanquin"/>
              </a:rPr>
              <a:t>STOP</a:t>
            </a:r>
            <a:endParaRPr b="0" i="0" sz="3000" u="none" cap="none" strike="noStrike">
              <a:solidFill>
                <a:srgbClr val="FFFFFF"/>
              </a:solidFill>
              <a:highlight>
                <a:srgbClr val="003081"/>
              </a:highlight>
              <a:latin typeface="Palanquin"/>
              <a:ea typeface="Palanquin"/>
              <a:cs typeface="Palanquin"/>
              <a:sym typeface="Palanquin"/>
            </a:endParaRPr>
          </a:p>
        </p:txBody>
      </p:sp>
      <p:sp>
        <p:nvSpPr>
          <p:cNvPr id="2509" name="Google Shape;2509;p141"/>
          <p:cNvSpPr txBox="1"/>
          <p:nvPr/>
        </p:nvSpPr>
        <p:spPr>
          <a:xfrm>
            <a:off x="6484625" y="331050"/>
            <a:ext cx="2270700" cy="5310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2200"/>
              <a:buFont typeface="Arial"/>
              <a:buNone/>
            </a:pPr>
            <a:r>
              <a:rPr b="1" i="0" lang="fr" sz="3000" u="none" cap="none" strike="noStrike">
                <a:solidFill>
                  <a:srgbClr val="FFFFFF"/>
                </a:solidFill>
                <a:highlight>
                  <a:srgbClr val="003081"/>
                </a:highlight>
                <a:latin typeface="Palanquin"/>
                <a:ea typeface="Palanquin"/>
                <a:cs typeface="Palanquin"/>
                <a:sym typeface="Palanquin"/>
              </a:rPr>
              <a:t>CONTINUE</a:t>
            </a:r>
            <a:endParaRPr b="0" i="0" sz="3000" u="none" cap="none" strike="noStrike">
              <a:solidFill>
                <a:srgbClr val="FFFFFF"/>
              </a:solidFill>
              <a:highlight>
                <a:srgbClr val="003081"/>
              </a:highlight>
              <a:latin typeface="Palanquin"/>
              <a:ea typeface="Palanquin"/>
              <a:cs typeface="Palanquin"/>
              <a:sym typeface="Palanquin"/>
            </a:endParaRPr>
          </a:p>
        </p:txBody>
      </p:sp>
      <p:sp>
        <p:nvSpPr>
          <p:cNvPr id="2510" name="Google Shape;2510;p1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514" name="Shape 2514"/>
        <p:cNvGrpSpPr/>
        <p:nvPr/>
      </p:nvGrpSpPr>
      <p:grpSpPr>
        <a:xfrm>
          <a:off x="0" y="0"/>
          <a:ext cx="0" cy="0"/>
          <a:chOff x="0" y="0"/>
          <a:chExt cx="0" cy="0"/>
        </a:xfrm>
      </p:grpSpPr>
      <p:sp>
        <p:nvSpPr>
          <p:cNvPr id="2515" name="Google Shape;2515;p142"/>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Test d’habilitation PIX</a:t>
            </a:r>
            <a:endParaRPr b="0" i="0" sz="4800" u="none" cap="none" strike="noStrike">
              <a:solidFill>
                <a:srgbClr val="FF3333"/>
              </a:solidFill>
              <a:latin typeface="Palanquin"/>
              <a:ea typeface="Palanquin"/>
              <a:cs typeface="Palanquin"/>
              <a:sym typeface="Palanquin"/>
            </a:endParaRPr>
          </a:p>
        </p:txBody>
      </p:sp>
      <p:cxnSp>
        <p:nvCxnSpPr>
          <p:cNvPr id="2516" name="Google Shape;2516;p142"/>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
        <p:nvSpPr>
          <p:cNvPr id="2517" name="Google Shape;2517;p14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1" name="Shape 2521"/>
        <p:cNvGrpSpPr/>
        <p:nvPr/>
      </p:nvGrpSpPr>
      <p:grpSpPr>
        <a:xfrm>
          <a:off x="0" y="0"/>
          <a:ext cx="0" cy="0"/>
          <a:chOff x="0" y="0"/>
          <a:chExt cx="0" cy="0"/>
        </a:xfrm>
      </p:grpSpPr>
      <p:sp>
        <p:nvSpPr>
          <p:cNvPr id="2522" name="Google Shape;2522;p143"/>
          <p:cNvSpPr txBox="1"/>
          <p:nvPr/>
        </p:nvSpPr>
        <p:spPr>
          <a:xfrm>
            <a:off x="1638775" y="1564800"/>
            <a:ext cx="59847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Rendez vous sur</a:t>
            </a:r>
            <a:r>
              <a:rPr lang="fr" sz="1800">
                <a:solidFill>
                  <a:srgbClr val="003081"/>
                </a:solidFill>
                <a:latin typeface="Palanquin Medium"/>
                <a:ea typeface="Palanquin Medium"/>
                <a:cs typeface="Palanquin Medium"/>
                <a:sym typeface="Palanquin Medium"/>
              </a:rPr>
              <a:t> </a:t>
            </a:r>
            <a:r>
              <a:rPr b="1" lang="fr" sz="1800" u="sng">
                <a:solidFill>
                  <a:schemeClr val="hlink"/>
                </a:solidFill>
                <a:latin typeface="Palanquin"/>
                <a:ea typeface="Palanquin"/>
                <a:cs typeface="Palanquin"/>
                <a:sym typeface="Palanquin"/>
                <a:hlinkClick r:id="rId3"/>
              </a:rPr>
              <a:t>https://aidantsconnect.beta.gouv.fr/VBGhvvQCFHchoice/ad_connexion_choice</a:t>
            </a:r>
            <a:br>
              <a:rPr b="1" i="1" lang="fr" sz="1800" u="none" cap="none" strike="noStrike">
                <a:solidFill>
                  <a:srgbClr val="003081"/>
                </a:solidFill>
                <a:latin typeface="Palanquin"/>
                <a:ea typeface="Palanquin"/>
                <a:cs typeface="Palanquin"/>
                <a:sym typeface="Palanquin"/>
              </a:rPr>
            </a:br>
            <a:r>
              <a:rPr b="0" i="0" lang="fr" sz="1800" u="none" cap="none" strike="noStrike">
                <a:solidFill>
                  <a:srgbClr val="003081"/>
                </a:solidFill>
                <a:latin typeface="Palanquin Medium"/>
                <a:ea typeface="Palanquin Medium"/>
                <a:cs typeface="Palanquin Medium"/>
                <a:sym typeface="Palanquin Medium"/>
              </a:rPr>
              <a:t>et répondez aux questions afin d’obtenir votre habilitation.</a:t>
            </a:r>
            <a:endParaRPr b="0" i="0" sz="1800" u="none" cap="none" strike="noStrike">
              <a:solidFill>
                <a:srgbClr val="003081"/>
              </a:solidFill>
              <a:latin typeface="Palanquin Medium"/>
              <a:ea typeface="Palanquin Medium"/>
              <a:cs typeface="Palanquin Medium"/>
              <a:sym typeface="Palanquin Medium"/>
            </a:endParaRPr>
          </a:p>
        </p:txBody>
      </p:sp>
      <p:sp>
        <p:nvSpPr>
          <p:cNvPr id="2523" name="Google Shape;2523;p143"/>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Test d’habilitation PIX</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524" name="Google Shape;2524;p14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Test d’habilitation PIX</a:t>
            </a:r>
            <a:endParaRPr b="0" i="0" sz="1000" u="none" cap="none" strike="noStrike">
              <a:solidFill>
                <a:srgbClr val="000000"/>
              </a:solidFill>
              <a:latin typeface="Arial"/>
              <a:ea typeface="Arial"/>
              <a:cs typeface="Arial"/>
              <a:sym typeface="Arial"/>
            </a:endParaRPr>
          </a:p>
        </p:txBody>
      </p:sp>
      <p:sp>
        <p:nvSpPr>
          <p:cNvPr id="2525" name="Google Shape;2525;p14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15"/>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Fournisseur d’identité</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90" name="Google Shape;290;p1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291" name="Google Shape;291;p15"/>
          <p:cNvSpPr txBox="1"/>
          <p:nvPr/>
        </p:nvSpPr>
        <p:spPr>
          <a:xfrm>
            <a:off x="768650" y="788175"/>
            <a:ext cx="4484400" cy="203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2400" u="none" cap="none" strike="noStrike">
                <a:solidFill>
                  <a:srgbClr val="003081"/>
                </a:solidFill>
                <a:latin typeface="Palanquin"/>
                <a:ea typeface="Palanquin"/>
                <a:cs typeface="Palanquin"/>
                <a:sym typeface="Palanquin"/>
              </a:rPr>
              <a:t>Les Fournisseurs d’identité sont les services avec lesquels il est possible de s’identifier sur France Connect, et donc sur Aidants Connect.</a:t>
            </a:r>
            <a:endParaRPr b="1" i="0" sz="2400" u="none" cap="none" strike="noStrike">
              <a:solidFill>
                <a:srgbClr val="003081"/>
              </a:solidFill>
              <a:latin typeface="Palanquin"/>
              <a:ea typeface="Palanquin"/>
              <a:cs typeface="Palanquin"/>
              <a:sym typeface="Palanquin"/>
            </a:endParaRPr>
          </a:p>
        </p:txBody>
      </p:sp>
      <p:sp>
        <p:nvSpPr>
          <p:cNvPr id="292" name="Google Shape;292;p15"/>
          <p:cNvSpPr txBox="1"/>
          <p:nvPr/>
        </p:nvSpPr>
        <p:spPr>
          <a:xfrm>
            <a:off x="768650" y="3575259"/>
            <a:ext cx="3668700" cy="12621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Afin que l’aidant puisse réaliser une démarche à l’aide d’Aidants Connect, l’usager doit nécessairement avoir un compte (ou s’en créer un) sur l’une des plateformes liées à France Connect (plateformes ci-après désignées par : fournisseur d’identité).</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Medium"/>
                <a:ea typeface="Palanquin Medium"/>
                <a:cs typeface="Palanquin Medium"/>
                <a:sym typeface="Palanquin Medium"/>
              </a:rPr>
              <a:t>Au choix : le compte impots.gouv.fr, ameli.fr, l'Identité Numérique La Poste, msa.fr, Yris et France Identité.</a:t>
            </a:r>
            <a:endParaRPr b="1" i="0" sz="1000" u="none" cap="none" strike="noStrike">
              <a:solidFill>
                <a:srgbClr val="FF3333"/>
              </a:solidFill>
              <a:latin typeface="Palanquin"/>
              <a:ea typeface="Palanquin"/>
              <a:cs typeface="Palanquin"/>
              <a:sym typeface="Palanquin"/>
            </a:endParaRPr>
          </a:p>
        </p:txBody>
      </p:sp>
      <p:sp>
        <p:nvSpPr>
          <p:cNvPr id="293" name="Google Shape;293;p15"/>
          <p:cNvSpPr txBox="1"/>
          <p:nvPr/>
        </p:nvSpPr>
        <p:spPr>
          <a:xfrm>
            <a:off x="4584450" y="3575250"/>
            <a:ext cx="3668700" cy="9543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Medium"/>
                <a:ea typeface="Palanquin Medium"/>
                <a:cs typeface="Palanquin Medium"/>
                <a:sym typeface="Palanquin Medium"/>
              </a:rPr>
              <a:t>La création d’un compte auprès d’un fournisseur d’identité s’effectue en fonction du profil de l’usager, de sa situation ou des informations personnelles dont il ou elle dispose. Il est donc important de connaîtres les prérequis à la création de compte sur ces fournisseurs d’identités.</a:t>
            </a:r>
            <a:endParaRPr b="0" i="0" sz="1000" u="none" cap="none" strike="noStrike">
              <a:solidFill>
                <a:srgbClr val="003081"/>
              </a:solidFill>
              <a:latin typeface="Palanquin Medium"/>
              <a:ea typeface="Palanquin Medium"/>
              <a:cs typeface="Palanquin Medium"/>
              <a:sym typeface="Palanquin Medium"/>
            </a:endParaRPr>
          </a:p>
        </p:txBody>
      </p:sp>
      <p:pic>
        <p:nvPicPr>
          <p:cNvPr id="294" name="Google Shape;294;p15"/>
          <p:cNvPicPr preferRelativeResize="0"/>
          <p:nvPr/>
        </p:nvPicPr>
        <p:blipFill rotWithShape="1">
          <a:blip r:embed="rId3">
            <a:alphaModFix/>
          </a:blip>
          <a:srcRect b="0" l="0" r="0" t="0"/>
          <a:stretch/>
        </p:blipFill>
        <p:spPr>
          <a:xfrm>
            <a:off x="5859560" y="844212"/>
            <a:ext cx="2595629" cy="1808126"/>
          </a:xfrm>
          <a:prstGeom prst="rect">
            <a:avLst/>
          </a:prstGeom>
          <a:noFill/>
          <a:ln>
            <a:noFill/>
          </a:ln>
        </p:spPr>
      </p:pic>
      <p:sp>
        <p:nvSpPr>
          <p:cNvPr id="295" name="Google Shape;295;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16"/>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IRL</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301" name="Google Shape;301;p16"/>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302" name="Google Shape;302;p16"/>
          <p:cNvSpPr txBox="1"/>
          <p:nvPr/>
        </p:nvSpPr>
        <p:spPr>
          <a:xfrm>
            <a:off x="768650" y="788175"/>
            <a:ext cx="3631200" cy="1662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2400" u="none" cap="none" strike="noStrike">
                <a:solidFill>
                  <a:srgbClr val="003081"/>
                </a:solidFill>
                <a:latin typeface="Palanquin"/>
                <a:ea typeface="Palanquin"/>
                <a:cs typeface="Palanquin"/>
                <a:sym typeface="Palanquin"/>
              </a:rPr>
              <a:t>Cet acronyme signifie </a:t>
            </a:r>
            <a:br>
              <a:rPr b="1" i="0" lang="fr" sz="2400" u="none" cap="none" strike="noStrike">
                <a:solidFill>
                  <a:srgbClr val="003081"/>
                </a:solidFill>
                <a:latin typeface="Palanquin"/>
                <a:ea typeface="Palanquin"/>
                <a:cs typeface="Palanquin"/>
                <a:sym typeface="Palanquin"/>
              </a:rPr>
            </a:br>
            <a:r>
              <a:rPr b="1" i="0" lang="fr" sz="2400" u="none" cap="none" strike="noStrike">
                <a:solidFill>
                  <a:srgbClr val="003081"/>
                </a:solidFill>
                <a:latin typeface="Palanquin"/>
                <a:ea typeface="Palanquin"/>
                <a:cs typeface="Palanquin"/>
                <a:sym typeface="Palanquin"/>
              </a:rPr>
              <a:t>«In Real Life», qu’on pourrait traduire par «Dans la Vraie Vie».</a:t>
            </a:r>
            <a:endParaRPr b="1" i="0" sz="2400" u="none" cap="none" strike="noStrike">
              <a:solidFill>
                <a:srgbClr val="003081"/>
              </a:solidFill>
              <a:latin typeface="Palanquin"/>
              <a:ea typeface="Palanquin"/>
              <a:cs typeface="Palanquin"/>
              <a:sym typeface="Palanquin"/>
            </a:endParaRPr>
          </a:p>
        </p:txBody>
      </p:sp>
      <p:sp>
        <p:nvSpPr>
          <p:cNvPr id="303" name="Google Shape;303;p16"/>
          <p:cNvSpPr txBox="1"/>
          <p:nvPr/>
        </p:nvSpPr>
        <p:spPr>
          <a:xfrm>
            <a:off x="768650" y="3575259"/>
            <a:ext cx="3668700" cy="12621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Il s’agit d’un sigle utilisé sur les réseaux sociaux pour désigner une rencontre « réelle » (au sens physiquement dans un lieu géographique déterminé) par opposition à « la vie virtuelle » sur Internet.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Medium"/>
                <a:ea typeface="Palanquin Medium"/>
                <a:cs typeface="Palanquin Medium"/>
                <a:sym typeface="Palanquin Medium"/>
              </a:rPr>
              <a:t>De façon péjorative, l'expression sert à qualifier certains styles de vie ou activités jugé·es plus importantes, utiles ou « authentiques ».</a:t>
            </a:r>
            <a:endParaRPr b="1" i="0" sz="1000" u="none" cap="none" strike="noStrike">
              <a:solidFill>
                <a:srgbClr val="FF3333"/>
              </a:solidFill>
              <a:latin typeface="Palanquin"/>
              <a:ea typeface="Palanquin"/>
              <a:cs typeface="Palanquin"/>
              <a:sym typeface="Palanquin"/>
            </a:endParaRPr>
          </a:p>
        </p:txBody>
      </p:sp>
      <p:pic>
        <p:nvPicPr>
          <p:cNvPr id="304" name="Google Shape;304;p16"/>
          <p:cNvPicPr preferRelativeResize="0"/>
          <p:nvPr/>
        </p:nvPicPr>
        <p:blipFill rotWithShape="1">
          <a:blip r:embed="rId3">
            <a:alphaModFix/>
          </a:blip>
          <a:srcRect b="0" l="0" r="0" t="0"/>
          <a:stretch/>
        </p:blipFill>
        <p:spPr>
          <a:xfrm>
            <a:off x="5313325" y="2225221"/>
            <a:ext cx="3339650" cy="2504754"/>
          </a:xfrm>
          <a:prstGeom prst="rect">
            <a:avLst/>
          </a:prstGeom>
          <a:noFill/>
          <a:ln>
            <a:noFill/>
          </a:ln>
        </p:spPr>
      </p:pic>
      <p:sp>
        <p:nvSpPr>
          <p:cNvPr id="305" name="Google Shape;305;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17"/>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Illectronisme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311" name="Google Shape;311;p17"/>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312" name="Google Shape;312;p17"/>
          <p:cNvSpPr txBox="1"/>
          <p:nvPr/>
        </p:nvSpPr>
        <p:spPr>
          <a:xfrm>
            <a:off x="768650" y="788175"/>
            <a:ext cx="5013300" cy="2401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rgbClr val="003081"/>
                </a:solidFill>
                <a:latin typeface="Palanquin"/>
                <a:ea typeface="Palanquin"/>
                <a:cs typeface="Palanquin"/>
                <a:sym typeface="Palanquin"/>
              </a:rPr>
              <a:t>L’illectronisme est la situation d'une personne ne possédant pas les compétences numériques de base </a:t>
            </a:r>
            <a:r>
              <a:rPr b="0" i="0" lang="fr" sz="1800" u="none" cap="none" strike="noStrike">
                <a:solidFill>
                  <a:srgbClr val="003081"/>
                </a:solidFill>
                <a:latin typeface="Palanquin Medium"/>
                <a:ea typeface="Palanquin Medium"/>
                <a:cs typeface="Palanquin Medium"/>
                <a:sym typeface="Palanquin Medium"/>
              </a:rPr>
              <a:t>(rechercher des informations en ligne, communiquer en ligne, utiliser des logiciels, protéger sa vie privée, résoudre des problèmes en ligne)</a:t>
            </a:r>
            <a:r>
              <a:rPr b="1" i="0" lang="fr" sz="1800" u="none" cap="none" strike="noStrike">
                <a:solidFill>
                  <a:srgbClr val="003081"/>
                </a:solidFill>
                <a:latin typeface="Palanquin"/>
                <a:ea typeface="Palanquin"/>
                <a:cs typeface="Palanquin"/>
                <a:sym typeface="Palanquin"/>
              </a:rPr>
              <a:t> ou ne se servant pas d'Internet </a:t>
            </a:r>
            <a:r>
              <a:rPr b="0" i="0" lang="fr" sz="1800" u="none" cap="none" strike="noStrike">
                <a:solidFill>
                  <a:srgbClr val="003081"/>
                </a:solidFill>
                <a:latin typeface="Palanquin Medium"/>
                <a:ea typeface="Palanquin Medium"/>
                <a:cs typeface="Palanquin Medium"/>
                <a:sym typeface="Palanquin Medium"/>
              </a:rPr>
              <a:t>(incapacité ou impossibilité matérielle de l'utiliser dans les trois derniers mois).</a:t>
            </a:r>
            <a:endParaRPr b="0" i="0" sz="1800" u="none" cap="none" strike="noStrike">
              <a:solidFill>
                <a:srgbClr val="003081"/>
              </a:solidFill>
              <a:latin typeface="Palanquin Medium"/>
              <a:ea typeface="Palanquin Medium"/>
              <a:cs typeface="Palanquin Medium"/>
              <a:sym typeface="Palanquin Medium"/>
            </a:endParaRPr>
          </a:p>
        </p:txBody>
      </p:sp>
      <p:sp>
        <p:nvSpPr>
          <p:cNvPr id="313" name="Google Shape;313;p17"/>
          <p:cNvSpPr txBox="1"/>
          <p:nvPr/>
        </p:nvSpPr>
        <p:spPr>
          <a:xfrm>
            <a:off x="768650" y="3575250"/>
            <a:ext cx="3843300" cy="12621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D’après une étude de l’INSEE publiée en 2023, 15,4 % de la population française serait en situation d'illectronisme en 2021.</a:t>
            </a:r>
            <a:endParaRPr b="1" i="0" sz="1000" u="none" cap="none" strike="noStrike">
              <a:solidFill>
                <a:srgbClr val="FF3333"/>
              </a:solidFill>
              <a:latin typeface="Palanquin"/>
              <a:ea typeface="Palanquin"/>
              <a:cs typeface="Palanquin"/>
              <a:sym typeface="Palanquin"/>
            </a:endParaRPr>
          </a:p>
        </p:txBody>
      </p:sp>
      <p:sp>
        <p:nvSpPr>
          <p:cNvPr id="314" name="Google Shape;314;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18"/>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Algorithme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320" name="Google Shape;320;p1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321" name="Google Shape;321;p18"/>
          <p:cNvSpPr txBox="1"/>
          <p:nvPr/>
        </p:nvSpPr>
        <p:spPr>
          <a:xfrm>
            <a:off x="768650" y="788175"/>
            <a:ext cx="4430400" cy="203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2400" u="none" cap="none" strike="noStrike">
                <a:solidFill>
                  <a:srgbClr val="003081"/>
                </a:solidFill>
                <a:latin typeface="Palanquin"/>
                <a:ea typeface="Palanquin"/>
                <a:cs typeface="Palanquin"/>
                <a:sym typeface="Palanquin"/>
              </a:rPr>
              <a:t>Un algorithme une suite finie et non ambiguë d’opérations ou d'instructions permettant de résoudre une classe de problèmes.</a:t>
            </a:r>
            <a:endParaRPr b="1" i="0" sz="2400" u="none" cap="none" strike="noStrike">
              <a:solidFill>
                <a:srgbClr val="003081"/>
              </a:solidFill>
              <a:latin typeface="Palanquin"/>
              <a:ea typeface="Palanquin"/>
              <a:cs typeface="Palanquin"/>
              <a:sym typeface="Palanquin"/>
            </a:endParaRPr>
          </a:p>
        </p:txBody>
      </p:sp>
      <p:sp>
        <p:nvSpPr>
          <p:cNvPr id="322" name="Google Shape;322;p18"/>
          <p:cNvSpPr txBox="1"/>
          <p:nvPr/>
        </p:nvSpPr>
        <p:spPr>
          <a:xfrm>
            <a:off x="768650" y="3575259"/>
            <a:ext cx="3668700" cy="12621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On retrouve aujourd'hui des algorithmes dans</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de nombreuses applications telles que le fonctionnement des ordinateurs, la cryptographie, la planification et l'utilisation des ressources, le traitement d'images, etc.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Medium"/>
                <a:ea typeface="Palanquin Medium"/>
                <a:cs typeface="Palanquin Medium"/>
                <a:sym typeface="Palanquin Medium"/>
              </a:rPr>
              <a:t>La prédation de nos traces d’activités permet à certains d’entre eux de réaliser des classements, sélectionner des informations et en déduire un profil, en général de consommation, ensuite utilisé ou exploité commercialement.</a:t>
            </a:r>
            <a:endParaRPr b="0" i="0" sz="1000" u="none" cap="none" strike="noStrike">
              <a:solidFill>
                <a:srgbClr val="003081"/>
              </a:solidFill>
              <a:latin typeface="Palanquin Medium"/>
              <a:ea typeface="Palanquin Medium"/>
              <a:cs typeface="Palanquin Medium"/>
              <a:sym typeface="Palanquin Medium"/>
            </a:endParaRPr>
          </a:p>
        </p:txBody>
      </p:sp>
      <p:pic>
        <p:nvPicPr>
          <p:cNvPr id="323" name="Google Shape;323;p18"/>
          <p:cNvPicPr preferRelativeResize="0"/>
          <p:nvPr/>
        </p:nvPicPr>
        <p:blipFill rotWithShape="1">
          <a:blip r:embed="rId3">
            <a:alphaModFix/>
          </a:blip>
          <a:srcRect b="0" l="0" r="0" t="0"/>
          <a:stretch/>
        </p:blipFill>
        <p:spPr>
          <a:xfrm>
            <a:off x="5542975" y="1572922"/>
            <a:ext cx="3111550" cy="3157041"/>
          </a:xfrm>
          <a:prstGeom prst="rect">
            <a:avLst/>
          </a:prstGeom>
          <a:noFill/>
          <a:ln>
            <a:noFill/>
          </a:ln>
        </p:spPr>
      </p:pic>
      <p:sp>
        <p:nvSpPr>
          <p:cNvPr id="324" name="Google Shape;324;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3081"/>
        </a:solidFill>
      </p:bgPr>
    </p:bg>
    <p:spTree>
      <p:nvGrpSpPr>
        <p:cNvPr id="154" name="Shape 154"/>
        <p:cNvGrpSpPr/>
        <p:nvPr/>
      </p:nvGrpSpPr>
      <p:grpSpPr>
        <a:xfrm>
          <a:off x="0" y="0"/>
          <a:ext cx="0" cy="0"/>
          <a:chOff x="0" y="0"/>
          <a:chExt cx="0" cy="0"/>
        </a:xfrm>
      </p:grpSpPr>
      <p:sp>
        <p:nvSpPr>
          <p:cNvPr id="155" name="Google Shape;155;p1"/>
          <p:cNvSpPr txBox="1"/>
          <p:nvPr/>
        </p:nvSpPr>
        <p:spPr>
          <a:xfrm>
            <a:off x="394675" y="3794300"/>
            <a:ext cx="75072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FFFF"/>
                </a:solidFill>
                <a:highlight>
                  <a:srgbClr val="003081"/>
                </a:highlight>
                <a:latin typeface="Palanquin"/>
                <a:ea typeface="Palanquin"/>
                <a:cs typeface="Palanquin"/>
                <a:sym typeface="Palanquin"/>
              </a:rPr>
              <a:t>Formation — </a:t>
            </a:r>
            <a:endParaRPr b="1" i="0" sz="4800" u="none" cap="none" strike="noStrike">
              <a:solidFill>
                <a:srgbClr val="FFFFFF"/>
              </a:solidFill>
              <a:highlight>
                <a:srgbClr val="003081"/>
              </a:highlight>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FFFF"/>
                </a:solidFill>
                <a:highlight>
                  <a:srgbClr val="003081"/>
                </a:highlight>
                <a:latin typeface="Palanquin"/>
                <a:ea typeface="Palanquin"/>
                <a:cs typeface="Palanquin"/>
                <a:sym typeface="Palanquin"/>
              </a:rPr>
              <a:t>Accompagner mes publics avec Aidants Connect</a:t>
            </a:r>
            <a:endParaRPr b="1" i="0" sz="4800" u="none" cap="none" strike="noStrike">
              <a:solidFill>
                <a:srgbClr val="FFFFFF"/>
              </a:solidFill>
              <a:highlight>
                <a:srgbClr val="003081"/>
              </a:highlight>
              <a:latin typeface="Palanquin"/>
              <a:ea typeface="Palanquin"/>
              <a:cs typeface="Palanquin"/>
              <a:sym typeface="Palanquin"/>
            </a:endParaRPr>
          </a:p>
        </p:txBody>
      </p:sp>
      <p:cxnSp>
        <p:nvCxnSpPr>
          <p:cNvPr id="156" name="Google Shape;156;p1"/>
          <p:cNvCxnSpPr/>
          <p:nvPr/>
        </p:nvCxnSpPr>
        <p:spPr>
          <a:xfrm>
            <a:off x="394684" y="4754907"/>
            <a:ext cx="5021400" cy="0"/>
          </a:xfrm>
          <a:prstGeom prst="straightConnector1">
            <a:avLst/>
          </a:prstGeom>
          <a:noFill/>
          <a:ln cap="flat" cmpd="sng" w="38100">
            <a:solidFill>
              <a:srgbClr val="FF3333"/>
            </a:solidFill>
            <a:prstDash val="solid"/>
            <a:round/>
            <a:headEnd len="sm" w="sm" type="none"/>
            <a:tailEnd len="sm" w="sm" type="none"/>
          </a:ln>
        </p:spPr>
      </p:cxnSp>
      <p:sp>
        <p:nvSpPr>
          <p:cNvPr id="157" name="Google Shape;157;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19"/>
          <p:cNvSpPr txBox="1"/>
          <p:nvPr/>
        </p:nvSpPr>
        <p:spPr>
          <a:xfrm>
            <a:off x="768650" y="3575250"/>
            <a:ext cx="3101700" cy="12621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Le UX, c'est une approche, plus qu'une discipline. L'approche, c'est de mettre l'utilisateur·trice final·e d'un produit au centre du développement d'un jeu, d'un utilitaire, d'un site Internet.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br>
              <a:rPr b="1" i="0" lang="fr" sz="1000" u="none" cap="none" strike="noStrike">
                <a:solidFill>
                  <a:srgbClr val="FF3333"/>
                </a:solidFill>
                <a:latin typeface="Palanquin"/>
                <a:ea typeface="Palanquin"/>
                <a:cs typeface="Palanquin"/>
                <a:sym typeface="Palanquin"/>
              </a:rPr>
            </a:br>
            <a:r>
              <a:rPr b="0" i="0" lang="fr" sz="1000" u="none" cap="none" strike="noStrike">
                <a:solidFill>
                  <a:srgbClr val="003081"/>
                </a:solidFill>
                <a:latin typeface="Palanquin Medium"/>
                <a:ea typeface="Palanquin Medium"/>
                <a:cs typeface="Palanquin Medium"/>
                <a:sym typeface="Palanquin Medium"/>
              </a:rPr>
              <a:t>Il peut exister une tension entre les intentions (commerciales) des producteur·trices et la satisfaction de réels besoins des utilisateur·trices.</a:t>
            </a:r>
            <a:endParaRPr b="0" i="0" sz="1000" u="none" cap="none" strike="noStrike">
              <a:solidFill>
                <a:srgbClr val="003081"/>
              </a:solidFill>
              <a:latin typeface="Palanquin Medium"/>
              <a:ea typeface="Palanquin Medium"/>
              <a:cs typeface="Palanquin Medium"/>
              <a:sym typeface="Palanquin Medium"/>
            </a:endParaRPr>
          </a:p>
        </p:txBody>
      </p:sp>
      <p:sp>
        <p:nvSpPr>
          <p:cNvPr id="330" name="Google Shape;330;p19"/>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UX</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331" name="Google Shape;331;p19"/>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332" name="Google Shape;332;p19"/>
          <p:cNvSpPr txBox="1"/>
          <p:nvPr/>
        </p:nvSpPr>
        <p:spPr>
          <a:xfrm>
            <a:off x="768650" y="788175"/>
            <a:ext cx="6599100" cy="203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2400" u="none" cap="none" strike="noStrike">
                <a:solidFill>
                  <a:srgbClr val="003081"/>
                </a:solidFill>
                <a:latin typeface="Palanquin"/>
                <a:ea typeface="Palanquin"/>
                <a:cs typeface="Palanquin"/>
                <a:sym typeface="Palanquin"/>
              </a:rPr>
              <a:t>L'expérience utilisateur (en anglais, User eXperience, abrégée UX) est la qualité du vécu de l'utilisateur·trice dans des environnements numériques. C'est une notion qui englobe l’ergonomie des logiciels et leur utilisabilité.</a:t>
            </a:r>
            <a:endParaRPr b="1" i="0" sz="2400" u="none" cap="none" strike="noStrike">
              <a:solidFill>
                <a:srgbClr val="003081"/>
              </a:solidFill>
              <a:latin typeface="Palanquin"/>
              <a:ea typeface="Palanquin"/>
              <a:cs typeface="Palanquin"/>
              <a:sym typeface="Palanquin"/>
            </a:endParaRPr>
          </a:p>
        </p:txBody>
      </p:sp>
      <p:sp>
        <p:nvSpPr>
          <p:cNvPr id="333" name="Google Shape;333;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20"/>
          <p:cNvSpPr txBox="1"/>
          <p:nvPr/>
        </p:nvSpPr>
        <p:spPr>
          <a:xfrm>
            <a:off x="768650" y="3575250"/>
            <a:ext cx="2848500" cy="12621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Ce terme est surtout utilisé comme insulte dans les jeux vidéo pour désigner un joueur </a:t>
            </a:r>
            <a:br>
              <a:rPr b="1" i="0" lang="fr" sz="1000" u="none" cap="none" strike="noStrike">
                <a:solidFill>
                  <a:srgbClr val="FF3333"/>
                </a:solidFill>
                <a:latin typeface="Palanquin"/>
                <a:ea typeface="Palanquin"/>
                <a:cs typeface="Palanquin"/>
                <a:sym typeface="Palanquin"/>
              </a:rPr>
            </a:br>
            <a:r>
              <a:rPr b="1" i="0" lang="fr" sz="1000" u="none" cap="none" strike="noStrike">
                <a:solidFill>
                  <a:srgbClr val="FF3333"/>
                </a:solidFill>
                <a:latin typeface="Palanquin"/>
                <a:ea typeface="Palanquin"/>
                <a:cs typeface="Palanquin"/>
                <a:sym typeface="Palanquin"/>
              </a:rPr>
              <a:t>ou une joueuse  qui cherche à acquérir des compétences sans y parvenir. </a:t>
            </a:r>
            <a:br>
              <a:rPr b="1" i="0" lang="fr" sz="1000" u="none" cap="none" strike="noStrike">
                <a:solidFill>
                  <a:srgbClr val="FF3333"/>
                </a:solidFill>
                <a:latin typeface="Palanquin"/>
                <a:ea typeface="Palanquin"/>
                <a:cs typeface="Palanquin"/>
                <a:sym typeface="Palanquin"/>
              </a:rPr>
            </a:br>
            <a:br>
              <a:rPr b="1" i="0" lang="fr" sz="1000" u="none" cap="none" strike="noStrike">
                <a:solidFill>
                  <a:srgbClr val="FF3333"/>
                </a:solidFill>
                <a:latin typeface="Palanquin"/>
                <a:ea typeface="Palanquin"/>
                <a:cs typeface="Palanquin"/>
                <a:sym typeface="Palanquin"/>
              </a:rPr>
            </a:br>
            <a:r>
              <a:rPr b="0" i="0" lang="fr" sz="1000" u="none" cap="none" strike="noStrike">
                <a:solidFill>
                  <a:srgbClr val="003081"/>
                </a:solidFill>
                <a:latin typeface="Palanquin Medium"/>
                <a:ea typeface="Palanquin Medium"/>
                <a:cs typeface="Palanquin Medium"/>
                <a:sym typeface="Palanquin Medium"/>
              </a:rPr>
              <a:t>C’est par exemple le cas dans les MMORPG </a:t>
            </a:r>
            <a:br>
              <a:rPr b="0" i="0" lang="fr" sz="1000" u="none" cap="none" strike="noStrike">
                <a:solidFill>
                  <a:srgbClr val="003081"/>
                </a:solidFill>
                <a:latin typeface="Palanquin Medium"/>
                <a:ea typeface="Palanquin Medium"/>
                <a:cs typeface="Palanquin Medium"/>
                <a:sym typeface="Palanquin Medium"/>
              </a:rPr>
            </a:br>
            <a:r>
              <a:rPr b="0" i="0" lang="fr" sz="1000" u="none" cap="none" strike="noStrike">
                <a:solidFill>
                  <a:srgbClr val="003081"/>
                </a:solidFill>
                <a:latin typeface="Palanquin Medium"/>
                <a:ea typeface="Palanquin Medium"/>
                <a:cs typeface="Palanquin Medium"/>
                <a:sym typeface="Palanquin Medium"/>
              </a:rPr>
              <a:t>(Jeu de rôle en ligne massivement multijoueur).</a:t>
            </a:r>
            <a:endParaRPr b="0" i="0" sz="1000" u="none" cap="none" strike="noStrike">
              <a:solidFill>
                <a:srgbClr val="003081"/>
              </a:solidFill>
              <a:latin typeface="Palanquin Medium"/>
              <a:ea typeface="Palanquin Medium"/>
              <a:cs typeface="Palanquin Medium"/>
              <a:sym typeface="Palanquin Medium"/>
            </a:endParaRPr>
          </a:p>
        </p:txBody>
      </p:sp>
      <p:sp>
        <p:nvSpPr>
          <p:cNvPr id="339" name="Google Shape;339;p2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Noob</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340" name="Google Shape;340;p2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Les mots du numérique</a:t>
            </a:r>
            <a:endParaRPr b="0" i="0" sz="1000" u="none" cap="none" strike="noStrike">
              <a:solidFill>
                <a:srgbClr val="000000"/>
              </a:solidFill>
              <a:latin typeface="Arial"/>
              <a:ea typeface="Arial"/>
              <a:cs typeface="Arial"/>
              <a:sym typeface="Arial"/>
            </a:endParaRPr>
          </a:p>
        </p:txBody>
      </p:sp>
      <p:sp>
        <p:nvSpPr>
          <p:cNvPr id="341" name="Google Shape;341;p20"/>
          <p:cNvSpPr txBox="1"/>
          <p:nvPr/>
        </p:nvSpPr>
        <p:spPr>
          <a:xfrm>
            <a:off x="768650" y="788175"/>
            <a:ext cx="4820400" cy="1293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2400" u="none" cap="none" strike="noStrike">
                <a:solidFill>
                  <a:srgbClr val="003081"/>
                </a:solidFill>
                <a:latin typeface="Palanquin"/>
                <a:ea typeface="Palanquin"/>
                <a:cs typeface="Palanquin"/>
                <a:sym typeface="Palanquin"/>
              </a:rPr>
              <a:t>Dans l’argot d’internet, le noob est l'abréviation péjorative de newbie, le débutant, le néophyte.</a:t>
            </a:r>
            <a:endParaRPr b="1" i="0" sz="2400" u="none" cap="none" strike="noStrike">
              <a:solidFill>
                <a:srgbClr val="003081"/>
              </a:solidFill>
              <a:latin typeface="Palanquin"/>
              <a:ea typeface="Palanquin"/>
              <a:cs typeface="Palanquin"/>
              <a:sym typeface="Palanquin"/>
            </a:endParaRPr>
          </a:p>
        </p:txBody>
      </p:sp>
      <p:sp>
        <p:nvSpPr>
          <p:cNvPr id="342" name="Google Shape;342;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346" name="Shape 346"/>
        <p:cNvGrpSpPr/>
        <p:nvPr/>
      </p:nvGrpSpPr>
      <p:grpSpPr>
        <a:xfrm>
          <a:off x="0" y="0"/>
          <a:ext cx="0" cy="0"/>
          <a:chOff x="0" y="0"/>
          <a:chExt cx="0" cy="0"/>
        </a:xfrm>
      </p:grpSpPr>
      <p:sp>
        <p:nvSpPr>
          <p:cNvPr id="347" name="Google Shape;347;p21"/>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Quiz META</a:t>
            </a:r>
            <a:endParaRPr b="0" i="0" sz="4800" u="none" cap="none" strike="noStrike">
              <a:solidFill>
                <a:srgbClr val="FF3333"/>
              </a:solidFill>
              <a:latin typeface="Palanquin"/>
              <a:ea typeface="Palanquin"/>
              <a:cs typeface="Palanquin"/>
              <a:sym typeface="Palanquin"/>
            </a:endParaRPr>
          </a:p>
        </p:txBody>
      </p:sp>
      <p:cxnSp>
        <p:nvCxnSpPr>
          <p:cNvPr id="348" name="Google Shape;348;p21"/>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
        <p:nvSpPr>
          <p:cNvPr id="349" name="Google Shape;349;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53" name="Shape 353"/>
        <p:cNvGrpSpPr/>
        <p:nvPr/>
      </p:nvGrpSpPr>
      <p:grpSpPr>
        <a:xfrm>
          <a:off x="0" y="0"/>
          <a:ext cx="0" cy="0"/>
          <a:chOff x="0" y="0"/>
          <a:chExt cx="0" cy="0"/>
        </a:xfrm>
      </p:grpSpPr>
      <p:sp>
        <p:nvSpPr>
          <p:cNvPr id="354" name="Google Shape;354;p2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355" name="Google Shape;355;p22"/>
          <p:cNvSpPr txBox="1"/>
          <p:nvPr/>
        </p:nvSpPr>
        <p:spPr>
          <a:xfrm>
            <a:off x="1638775" y="1336200"/>
            <a:ext cx="5984700" cy="2471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fr" sz="2400" u="none" cap="none" strike="noStrike">
                <a:solidFill>
                  <a:srgbClr val="FF3333"/>
                </a:solidFill>
                <a:latin typeface="Palanquin"/>
                <a:ea typeface="Palanquin"/>
                <a:cs typeface="Palanquin"/>
                <a:sym typeface="Palanquin"/>
              </a:rPr>
              <a:t>Les 3 grands thèmes du quiz :</a:t>
            </a:r>
            <a:endParaRPr b="1" i="0" sz="24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Aidants Connect (son utilité, à quel besoin il répond, le déploiement et la stratégie associée des services publics)</a:t>
            </a:r>
            <a:endParaRPr b="0" i="0" sz="18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Le cadre juridique (RGPD, responsabilités d’action sur Aidants Connect)</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France Connect (le fonctionnement du dispositif, les fournisseurs d’identité, les services publics associés)</a:t>
            </a:r>
            <a:endParaRPr b="0" i="0" sz="1800" u="none" cap="none" strike="noStrike">
              <a:solidFill>
                <a:srgbClr val="003081"/>
              </a:solidFill>
              <a:latin typeface="Palanquin Medium"/>
              <a:ea typeface="Palanquin Medium"/>
              <a:cs typeface="Palanquin Medium"/>
              <a:sym typeface="Palanquin Medium"/>
            </a:endParaRPr>
          </a:p>
        </p:txBody>
      </p:sp>
      <p:sp>
        <p:nvSpPr>
          <p:cNvPr id="356" name="Google Shape;356;p2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Quiz META</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357" name="Google Shape;357;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23"/>
          <p:cNvSpPr txBox="1"/>
          <p:nvPr/>
        </p:nvSpPr>
        <p:spPr>
          <a:xfrm>
            <a:off x="1638775" y="1564800"/>
            <a:ext cx="59847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À partir de vos connaissances, répondez individuellement aux questions</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Tout au long du quiz, il y a un classement ! Répondez juste et gagnez des points pour remporter la partie !</a:t>
            </a:r>
            <a:endParaRPr b="0" i="0" sz="1800" u="none" cap="none" strike="noStrike">
              <a:solidFill>
                <a:srgbClr val="003081"/>
              </a:solidFill>
              <a:latin typeface="Palanquin Medium"/>
              <a:ea typeface="Palanquin Medium"/>
              <a:cs typeface="Palanquin Medium"/>
              <a:sym typeface="Palanquin Medium"/>
            </a:endParaRPr>
          </a:p>
        </p:txBody>
      </p:sp>
      <p:sp>
        <p:nvSpPr>
          <p:cNvPr id="363" name="Google Shape;363;p23"/>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La consigne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364" name="Google Shape;364;p2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365" name="Google Shape;365;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69" name="Shape 369"/>
        <p:cNvGrpSpPr/>
        <p:nvPr/>
      </p:nvGrpSpPr>
      <p:grpSpPr>
        <a:xfrm>
          <a:off x="0" y="0"/>
          <a:ext cx="0" cy="0"/>
          <a:chOff x="0" y="0"/>
          <a:chExt cx="0" cy="0"/>
        </a:xfrm>
      </p:grpSpPr>
      <p:sp>
        <p:nvSpPr>
          <p:cNvPr id="370" name="Google Shape;370;p24"/>
          <p:cNvSpPr txBox="1"/>
          <p:nvPr/>
        </p:nvSpPr>
        <p:spPr>
          <a:xfrm>
            <a:off x="149550" y="86850"/>
            <a:ext cx="6841200" cy="4579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fr" sz="1200" u="none" cap="none" strike="noStrike">
                <a:solidFill>
                  <a:srgbClr val="FF3333"/>
                </a:solidFill>
                <a:latin typeface="Palanquin"/>
                <a:ea typeface="Palanquin"/>
                <a:cs typeface="Palanquin"/>
                <a:sym typeface="Palanquin"/>
              </a:rPr>
              <a:t>Liste des questions du quiz : </a:t>
            </a:r>
            <a:endParaRPr b="1" i="0" sz="12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Quels sont les principaux intérêts d’Aidants Connect ?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Quel est l’élément juridique nécessaire avant toute démarche pour le compte d’un usager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Qu’est-ce que permet Aidants Connect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Pour quels usagers peut-on utiliser Aidants Connect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Pour se connecter à son espace Aidants Connect, l’aidant utilise :</a:t>
            </a:r>
            <a:endParaRPr b="1"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L’aidant est responsable de…</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 signifie “RGPD”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Parmi ces données, lesquelles sont des données personnelles ?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Parmi ces données, lesquelles sont des données personnelles sensibles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FF3333"/>
              </a:buClr>
              <a:buSzPts val="1200"/>
              <a:buFont typeface="Palanquin"/>
              <a:buChar char="➔"/>
            </a:pPr>
            <a:r>
              <a:rPr b="1" i="0" lang="fr" sz="1200" u="none" cap="none" strike="noStrike">
                <a:solidFill>
                  <a:srgbClr val="FF3333"/>
                </a:solidFill>
                <a:latin typeface="Palanquin"/>
                <a:ea typeface="Palanquin"/>
                <a:cs typeface="Palanquin"/>
                <a:sym typeface="Palanquin"/>
              </a:rPr>
              <a:t>Parmi ces données, lesquelles sont des données personnelles biométriques ?</a:t>
            </a:r>
            <a:endParaRPr b="1" i="0" sz="1200" u="none" cap="none" strike="noStrike">
              <a:solidFill>
                <a:srgbClr val="FF3333"/>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Quels sont les différents droits que les personnes peuvent exercer auprès des organismes qui utilisent leurs données personnelles dans le cadre du RGPD ?</a:t>
            </a:r>
            <a:endParaRPr b="1"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Quels sont les services fournisseurs d’identité France Connect ?</a:t>
            </a: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1" i="0" lang="fr" sz="1200" u="none" cap="none" strike="noStrike">
                <a:solidFill>
                  <a:srgbClr val="003081"/>
                </a:solidFill>
                <a:latin typeface="Palanquin"/>
                <a:ea typeface="Palanquin"/>
                <a:cs typeface="Palanquin"/>
                <a:sym typeface="Palanquin"/>
              </a:rPr>
              <a:t>France Connect permet seulement de naviguer entre les sites des fournisseurs d’identité. Vrai ou Faux ?</a:t>
            </a:r>
            <a:endParaRPr b="1"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3081"/>
              </a:solidFill>
              <a:latin typeface="Palanquin"/>
              <a:ea typeface="Palanquin"/>
              <a:cs typeface="Palanquin"/>
              <a:sym typeface="Palanquin"/>
            </a:endParaRPr>
          </a:p>
        </p:txBody>
      </p:sp>
      <p:sp>
        <p:nvSpPr>
          <p:cNvPr id="371" name="Google Shape;371;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25"/>
          <p:cNvSpPr txBox="1"/>
          <p:nvPr/>
        </p:nvSpPr>
        <p:spPr>
          <a:xfrm>
            <a:off x="889625" y="1825500"/>
            <a:ext cx="78000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rPr b="1" i="0" lang="fr" sz="3400" u="none" cap="none" strike="noStrike">
                <a:solidFill>
                  <a:srgbClr val="FF3333"/>
                </a:solidFill>
                <a:latin typeface="Palanquin"/>
                <a:ea typeface="Palanquin"/>
                <a:cs typeface="Palanquin"/>
                <a:sym typeface="Palanquin"/>
              </a:rPr>
              <a:t>Aidants Connect </a:t>
            </a:r>
            <a:endParaRPr b="1" i="0" sz="3400" u="none" cap="none" strike="noStrike">
              <a:solidFill>
                <a:srgbClr val="FF3333"/>
              </a:solidFill>
              <a:latin typeface="Palanquin"/>
              <a:ea typeface="Palanquin"/>
              <a:cs typeface="Palanquin"/>
              <a:sym typeface="Palanquin"/>
            </a:endParaRPr>
          </a:p>
        </p:txBody>
      </p:sp>
      <p:sp>
        <p:nvSpPr>
          <p:cNvPr id="377" name="Google Shape;377;p2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378" name="Google Shape;378;p25"/>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Partie 1</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379" name="Google Shape;379;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26"/>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Quels sont les principaux intérêts d’Aidants Connect ?</a:t>
            </a:r>
            <a:endParaRPr b="1" i="0" sz="3000" u="none" cap="none" strike="noStrike">
              <a:solidFill>
                <a:srgbClr val="003081"/>
              </a:solidFill>
              <a:latin typeface="Palanquin"/>
              <a:ea typeface="Palanquin"/>
              <a:cs typeface="Palanquin"/>
              <a:sym typeface="Palanquin"/>
            </a:endParaRPr>
          </a:p>
        </p:txBody>
      </p:sp>
      <p:grpSp>
        <p:nvGrpSpPr>
          <p:cNvPr id="385" name="Google Shape;385;p26"/>
          <p:cNvGrpSpPr/>
          <p:nvPr/>
        </p:nvGrpSpPr>
        <p:grpSpPr>
          <a:xfrm rot="260">
            <a:off x="678334" y="2749553"/>
            <a:ext cx="3806641" cy="640060"/>
            <a:chOff x="5332275" y="1695525"/>
            <a:chExt cx="2881200" cy="1915200"/>
          </a:xfrm>
        </p:grpSpPr>
        <p:sp>
          <p:nvSpPr>
            <p:cNvPr id="386" name="Google Shape;386;p2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387" name="Google Shape;387;p2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Désigner depuis chez soi un aidant pour faire les démarches à sa place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388" name="Google Shape;388;p26"/>
          <p:cNvGrpSpPr/>
          <p:nvPr/>
        </p:nvGrpSpPr>
        <p:grpSpPr>
          <a:xfrm rot="260">
            <a:off x="4659032" y="2749553"/>
            <a:ext cx="3806641" cy="640060"/>
            <a:chOff x="5332275" y="1695525"/>
            <a:chExt cx="2881200" cy="1915200"/>
          </a:xfrm>
        </p:grpSpPr>
        <p:sp>
          <p:nvSpPr>
            <p:cNvPr id="389" name="Google Shape;389;p2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390" name="Google Shape;390;p2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Avoir accès au statut et à l’avancement de toutes les démarches d’un usager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391" name="Google Shape;391;p26"/>
          <p:cNvGrpSpPr/>
          <p:nvPr/>
        </p:nvGrpSpPr>
        <p:grpSpPr>
          <a:xfrm rot="260">
            <a:off x="678334" y="3557679"/>
            <a:ext cx="3806641" cy="640060"/>
            <a:chOff x="5332275" y="1695525"/>
            <a:chExt cx="2881200" cy="1915200"/>
          </a:xfrm>
        </p:grpSpPr>
        <p:sp>
          <p:nvSpPr>
            <p:cNvPr id="392" name="Google Shape;392;p2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393" name="Google Shape;393;p26"/>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Réaliser des démarches administratives en ligne de manière légale et sécurisée pour le compte de personnes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394" name="Google Shape;394;p26"/>
          <p:cNvGrpSpPr/>
          <p:nvPr/>
        </p:nvGrpSpPr>
        <p:grpSpPr>
          <a:xfrm rot="260">
            <a:off x="4659032" y="3557679"/>
            <a:ext cx="3806641" cy="640060"/>
            <a:chOff x="5332275" y="1695525"/>
            <a:chExt cx="2881200" cy="1915200"/>
          </a:xfrm>
        </p:grpSpPr>
        <p:sp>
          <p:nvSpPr>
            <p:cNvPr id="395" name="Google Shape;395;p2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396" name="Google Shape;396;p2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Garantir un accompagnement humain aux personnes qui ne peuvent pas faire leurs démarches</a:t>
              </a:r>
              <a:endParaRPr b="0" i="0" sz="1100" u="none" cap="none" strike="noStrike">
                <a:solidFill>
                  <a:schemeClr val="lt1"/>
                </a:solidFill>
                <a:latin typeface="Palanquin Medium"/>
                <a:ea typeface="Palanquin Medium"/>
                <a:cs typeface="Palanquin Medium"/>
                <a:sym typeface="Palanquin Medium"/>
              </a:endParaRPr>
            </a:p>
          </p:txBody>
        </p:sp>
      </p:grpSp>
      <p:sp>
        <p:nvSpPr>
          <p:cNvPr id="397" name="Google Shape;397;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27"/>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t/>
            </a:r>
            <a:endParaRPr b="1" i="0" sz="3400" u="none" cap="none" strike="noStrike">
              <a:solidFill>
                <a:srgbClr val="003081"/>
              </a:solidFill>
              <a:latin typeface="Palanquin"/>
              <a:ea typeface="Palanquin"/>
              <a:cs typeface="Palanquin"/>
              <a:sym typeface="Palanquin"/>
            </a:endParaRPr>
          </a:p>
        </p:txBody>
      </p:sp>
      <p:grpSp>
        <p:nvGrpSpPr>
          <p:cNvPr id="403" name="Google Shape;403;p27"/>
          <p:cNvGrpSpPr/>
          <p:nvPr/>
        </p:nvGrpSpPr>
        <p:grpSpPr>
          <a:xfrm rot="260">
            <a:off x="678334" y="2749553"/>
            <a:ext cx="3806641" cy="640060"/>
            <a:chOff x="5332275" y="1695525"/>
            <a:chExt cx="2881200" cy="1915200"/>
          </a:xfrm>
        </p:grpSpPr>
        <p:sp>
          <p:nvSpPr>
            <p:cNvPr id="404" name="Google Shape;404;p2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405" name="Google Shape;405;p2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Désigner depuis chez soi un aidant pour faire les démarches à sa place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406" name="Google Shape;406;p27"/>
          <p:cNvGrpSpPr/>
          <p:nvPr/>
        </p:nvGrpSpPr>
        <p:grpSpPr>
          <a:xfrm rot="260">
            <a:off x="4659032" y="2749553"/>
            <a:ext cx="3806641" cy="640060"/>
            <a:chOff x="5332275" y="1695525"/>
            <a:chExt cx="2881200" cy="1915200"/>
          </a:xfrm>
        </p:grpSpPr>
        <p:sp>
          <p:nvSpPr>
            <p:cNvPr id="407" name="Google Shape;407;p2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408" name="Google Shape;408;p2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Avoir accès au statut et à l’avancement de toutes les démarches d’un usager</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409" name="Google Shape;409;p27"/>
          <p:cNvGrpSpPr/>
          <p:nvPr/>
        </p:nvGrpSpPr>
        <p:grpSpPr>
          <a:xfrm rot="260">
            <a:off x="678334" y="3557679"/>
            <a:ext cx="3806641" cy="640060"/>
            <a:chOff x="5332275" y="1695525"/>
            <a:chExt cx="2881200" cy="1915200"/>
          </a:xfrm>
        </p:grpSpPr>
        <p:sp>
          <p:nvSpPr>
            <p:cNvPr id="410" name="Google Shape;410;p2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11" name="Google Shape;411;p27"/>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Réaliser des démarches administratives en ligne de manière légale et sécurisée pour le compte de personnes</a:t>
              </a:r>
              <a:endParaRPr b="0" i="0" sz="1100" u="none" cap="none" strike="noStrike">
                <a:solidFill>
                  <a:schemeClr val="lt1"/>
                </a:solidFill>
                <a:latin typeface="Palanquin Medium"/>
                <a:ea typeface="Palanquin Medium"/>
                <a:cs typeface="Palanquin Medium"/>
                <a:sym typeface="Palanquin Medium"/>
              </a:endParaRPr>
            </a:p>
          </p:txBody>
        </p:sp>
      </p:grpSp>
      <p:sp>
        <p:nvSpPr>
          <p:cNvPr id="412" name="Google Shape;412;p27"/>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Quels sont les principaux intérêts d’Aidants Connect ?</a:t>
            </a:r>
            <a:endParaRPr b="1" i="0" sz="3000" u="none" cap="none" strike="noStrike">
              <a:solidFill>
                <a:srgbClr val="003081"/>
              </a:solidFill>
              <a:latin typeface="Palanquin"/>
              <a:ea typeface="Palanquin"/>
              <a:cs typeface="Palanquin"/>
              <a:sym typeface="Palanquin"/>
            </a:endParaRPr>
          </a:p>
        </p:txBody>
      </p:sp>
      <p:grpSp>
        <p:nvGrpSpPr>
          <p:cNvPr id="413" name="Google Shape;413;p27"/>
          <p:cNvGrpSpPr/>
          <p:nvPr/>
        </p:nvGrpSpPr>
        <p:grpSpPr>
          <a:xfrm rot="260">
            <a:off x="4659032" y="3557679"/>
            <a:ext cx="3806641" cy="640060"/>
            <a:chOff x="5332275" y="1695525"/>
            <a:chExt cx="2881200" cy="1915200"/>
          </a:xfrm>
        </p:grpSpPr>
        <p:sp>
          <p:nvSpPr>
            <p:cNvPr id="414" name="Google Shape;414;p2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415" name="Google Shape;415;p2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Garantir un accompagnement humain aux personnes qui ne peuvent pas faire leurs démarches</a:t>
              </a:r>
              <a:endParaRPr b="0" i="0" sz="1100" u="none" cap="none" strike="noStrike">
                <a:solidFill>
                  <a:schemeClr val="lt1"/>
                </a:solidFill>
                <a:latin typeface="Palanquin Medium"/>
                <a:ea typeface="Palanquin Medium"/>
                <a:cs typeface="Palanquin Medium"/>
                <a:sym typeface="Palanquin Medium"/>
              </a:endParaRPr>
            </a:p>
          </p:txBody>
        </p:sp>
      </p:grpSp>
      <p:sp>
        <p:nvSpPr>
          <p:cNvPr id="416" name="Google Shape;416;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28"/>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C’est quoi Aidants Connect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422" name="Google Shape;422;p2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423" name="Google Shape;423;p28"/>
          <p:cNvSpPr txBox="1"/>
          <p:nvPr/>
        </p:nvSpPr>
        <p:spPr>
          <a:xfrm>
            <a:off x="2714575" y="2022825"/>
            <a:ext cx="5834400" cy="2471100"/>
          </a:xfrm>
          <a:prstGeom prst="rect">
            <a:avLst/>
          </a:prstGeom>
          <a:noFill/>
          <a:ln>
            <a:noFill/>
          </a:ln>
        </p:spPr>
        <p:txBody>
          <a:bodyPr anchorCtr="0" anchor="ctr" bIns="91425" lIns="91425" spcFirstLastPara="1" rIns="91425" wrap="square" tIns="91425">
            <a:noAutofit/>
          </a:bodyPr>
          <a:lstStyle/>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plateforme qui permet de créer des mandats juridiques dématérialisés pour encadrer l’accompagnement des usagers</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plateforme qui évite à l’aidant de conserver les données de connexion des usagers</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plateforme gratuite pour les aidants et les usagers</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plateforme sécurisée avec un système de double authentification pour la connexion des aidants</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plateforme certifiée et financée par l’État</a:t>
            </a:r>
            <a:endParaRPr b="0" i="0" sz="1400" u="none" cap="none" strike="noStrike">
              <a:solidFill>
                <a:srgbClr val="003081"/>
              </a:solidFill>
              <a:latin typeface="Palanquin Medium"/>
              <a:ea typeface="Palanquin Medium"/>
              <a:cs typeface="Palanquin Medium"/>
              <a:sym typeface="Palanquin Medium"/>
            </a:endParaRPr>
          </a:p>
        </p:txBody>
      </p:sp>
      <p:sp>
        <p:nvSpPr>
          <p:cNvPr id="424" name="Google Shape;424;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161" name="Shape 161"/>
        <p:cNvGrpSpPr/>
        <p:nvPr/>
      </p:nvGrpSpPr>
      <p:grpSpPr>
        <a:xfrm>
          <a:off x="0" y="0"/>
          <a:ext cx="0" cy="0"/>
          <a:chOff x="0" y="0"/>
          <a:chExt cx="0" cy="0"/>
        </a:xfrm>
      </p:grpSpPr>
      <p:sp>
        <p:nvSpPr>
          <p:cNvPr id="162" name="Google Shape;162;p2"/>
          <p:cNvSpPr txBox="1"/>
          <p:nvPr/>
        </p:nvSpPr>
        <p:spPr>
          <a:xfrm>
            <a:off x="404725" y="1074085"/>
            <a:ext cx="70041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Qui ? Quoi ? Pourquoi ? Comment ?</a:t>
            </a:r>
            <a:endParaRPr b="0" i="0" sz="4800" u="none" cap="none" strike="noStrike">
              <a:solidFill>
                <a:srgbClr val="FF3333"/>
              </a:solidFill>
              <a:latin typeface="Palanquin"/>
              <a:ea typeface="Palanquin"/>
              <a:cs typeface="Palanquin"/>
              <a:sym typeface="Palanquin"/>
            </a:endParaRPr>
          </a:p>
        </p:txBody>
      </p:sp>
      <p:cxnSp>
        <p:nvCxnSpPr>
          <p:cNvPr id="163" name="Google Shape;163;p2"/>
          <p:cNvCxnSpPr/>
          <p:nvPr/>
        </p:nvCxnSpPr>
        <p:spPr>
          <a:xfrm>
            <a:off x="394684" y="2030842"/>
            <a:ext cx="5021400" cy="0"/>
          </a:xfrm>
          <a:prstGeom prst="straightConnector1">
            <a:avLst/>
          </a:prstGeom>
          <a:noFill/>
          <a:ln cap="flat" cmpd="sng" w="38100">
            <a:solidFill>
              <a:srgbClr val="FF3333"/>
            </a:solidFill>
            <a:prstDash val="solid"/>
            <a:round/>
            <a:headEnd len="sm" w="sm" type="none"/>
            <a:tailEnd len="sm" w="sm" type="none"/>
          </a:ln>
        </p:spPr>
      </p:cxnSp>
      <p:sp>
        <p:nvSpPr>
          <p:cNvPr id="164" name="Google Shape;164;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29"/>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Quel est l’élément juridique nécessaire avant toute démarche pour le compte d’un usager ?</a:t>
            </a:r>
            <a:endParaRPr b="1" i="0" sz="3000" u="none" cap="none" strike="noStrike">
              <a:solidFill>
                <a:srgbClr val="003081"/>
              </a:solidFill>
              <a:latin typeface="Palanquin"/>
              <a:ea typeface="Palanquin"/>
              <a:cs typeface="Palanquin"/>
              <a:sym typeface="Palanquin"/>
            </a:endParaRPr>
          </a:p>
        </p:txBody>
      </p:sp>
      <p:grpSp>
        <p:nvGrpSpPr>
          <p:cNvPr id="430" name="Google Shape;430;p29"/>
          <p:cNvGrpSpPr/>
          <p:nvPr/>
        </p:nvGrpSpPr>
        <p:grpSpPr>
          <a:xfrm rot="260">
            <a:off x="678334" y="2749553"/>
            <a:ext cx="3806641" cy="640060"/>
            <a:chOff x="5332275" y="1695525"/>
            <a:chExt cx="2881200" cy="1915200"/>
          </a:xfrm>
        </p:grpSpPr>
        <p:sp>
          <p:nvSpPr>
            <p:cNvPr id="431" name="Google Shape;431;p2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432" name="Google Shape;432;p2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Un contrat </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433" name="Google Shape;433;p29"/>
          <p:cNvGrpSpPr/>
          <p:nvPr/>
        </p:nvGrpSpPr>
        <p:grpSpPr>
          <a:xfrm rot="260">
            <a:off x="4659032" y="2749553"/>
            <a:ext cx="3806641" cy="640060"/>
            <a:chOff x="5332275" y="1695525"/>
            <a:chExt cx="2881200" cy="1915200"/>
          </a:xfrm>
        </p:grpSpPr>
        <p:sp>
          <p:nvSpPr>
            <p:cNvPr id="434" name="Google Shape;434;p2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435" name="Google Shape;435;p2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Un mandat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436" name="Google Shape;436;p29"/>
          <p:cNvGrpSpPr/>
          <p:nvPr/>
        </p:nvGrpSpPr>
        <p:grpSpPr>
          <a:xfrm rot="260">
            <a:off x="678334" y="3557679"/>
            <a:ext cx="3806641" cy="640060"/>
            <a:chOff x="5332275" y="1695525"/>
            <a:chExt cx="2881200" cy="1915200"/>
          </a:xfrm>
        </p:grpSpPr>
        <p:sp>
          <p:nvSpPr>
            <p:cNvPr id="437" name="Google Shape;437;p2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38" name="Google Shape;438;p29"/>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Un courrier recommandé</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439" name="Google Shape;439;p29"/>
          <p:cNvGrpSpPr/>
          <p:nvPr/>
        </p:nvGrpSpPr>
        <p:grpSpPr>
          <a:xfrm rot="260">
            <a:off x="4659032" y="3557679"/>
            <a:ext cx="3806641" cy="640060"/>
            <a:chOff x="5332275" y="1695525"/>
            <a:chExt cx="2881200" cy="1915200"/>
          </a:xfrm>
        </p:grpSpPr>
        <p:sp>
          <p:nvSpPr>
            <p:cNvPr id="440" name="Google Shape;440;p2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441" name="Google Shape;441;p2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Un accord verbal</a:t>
              </a:r>
              <a:endParaRPr b="0" i="0" sz="1100" u="none" cap="none" strike="noStrike">
                <a:solidFill>
                  <a:schemeClr val="lt1"/>
                </a:solidFill>
                <a:latin typeface="Palanquin Medium"/>
                <a:ea typeface="Palanquin Medium"/>
                <a:cs typeface="Palanquin Medium"/>
                <a:sym typeface="Palanquin Medium"/>
              </a:endParaRPr>
            </a:p>
          </p:txBody>
        </p:sp>
      </p:grpSp>
      <p:sp>
        <p:nvSpPr>
          <p:cNvPr id="442" name="Google Shape;442;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30"/>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Quel est l’élément juridique nécessaire avant toute démarche pour le compte d’un usager ?</a:t>
            </a:r>
            <a:endParaRPr b="1" i="0" sz="3000" u="none" cap="none" strike="noStrike">
              <a:solidFill>
                <a:srgbClr val="003081"/>
              </a:solidFill>
              <a:latin typeface="Palanquin"/>
              <a:ea typeface="Palanquin"/>
              <a:cs typeface="Palanquin"/>
              <a:sym typeface="Palanquin"/>
            </a:endParaRPr>
          </a:p>
        </p:txBody>
      </p:sp>
      <p:grpSp>
        <p:nvGrpSpPr>
          <p:cNvPr id="448" name="Google Shape;448;p30"/>
          <p:cNvGrpSpPr/>
          <p:nvPr/>
        </p:nvGrpSpPr>
        <p:grpSpPr>
          <a:xfrm rot="260">
            <a:off x="678334" y="2749553"/>
            <a:ext cx="3806641" cy="640060"/>
            <a:chOff x="5332275" y="1695525"/>
            <a:chExt cx="2881200" cy="1915200"/>
          </a:xfrm>
        </p:grpSpPr>
        <p:sp>
          <p:nvSpPr>
            <p:cNvPr id="449" name="Google Shape;449;p3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450" name="Google Shape;450;p3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Un contrat </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451" name="Google Shape;451;p30"/>
          <p:cNvGrpSpPr/>
          <p:nvPr/>
        </p:nvGrpSpPr>
        <p:grpSpPr>
          <a:xfrm rot="260">
            <a:off x="4659032" y="2749553"/>
            <a:ext cx="3806641" cy="640060"/>
            <a:chOff x="5332275" y="1695525"/>
            <a:chExt cx="2881200" cy="1915200"/>
          </a:xfrm>
        </p:grpSpPr>
        <p:sp>
          <p:nvSpPr>
            <p:cNvPr id="452" name="Google Shape;452;p30"/>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453" name="Google Shape;453;p30"/>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Un mandat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454" name="Google Shape;454;p30"/>
          <p:cNvGrpSpPr/>
          <p:nvPr/>
        </p:nvGrpSpPr>
        <p:grpSpPr>
          <a:xfrm rot="260">
            <a:off x="678334" y="3557679"/>
            <a:ext cx="3806641" cy="640060"/>
            <a:chOff x="5332275" y="1695525"/>
            <a:chExt cx="2881200" cy="1915200"/>
          </a:xfrm>
        </p:grpSpPr>
        <p:sp>
          <p:nvSpPr>
            <p:cNvPr id="455" name="Google Shape;455;p3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56" name="Google Shape;456;p30"/>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Un courrier recommandé</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457" name="Google Shape;457;p30"/>
          <p:cNvGrpSpPr/>
          <p:nvPr/>
        </p:nvGrpSpPr>
        <p:grpSpPr>
          <a:xfrm rot="260">
            <a:off x="4659032" y="3557679"/>
            <a:ext cx="3806641" cy="640060"/>
            <a:chOff x="5332275" y="1695525"/>
            <a:chExt cx="2881200" cy="1915200"/>
          </a:xfrm>
        </p:grpSpPr>
        <p:sp>
          <p:nvSpPr>
            <p:cNvPr id="458" name="Google Shape;458;p3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459" name="Google Shape;459;p3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Palanquin Medium"/>
                  <a:ea typeface="Palanquin Medium"/>
                  <a:cs typeface="Palanquin Medium"/>
                  <a:sym typeface="Palanquin Medium"/>
                </a:rPr>
                <a:t>Un accord verbal</a:t>
              </a:r>
              <a:endParaRPr b="0" i="0" sz="1100" u="none" cap="none" strike="noStrike">
                <a:solidFill>
                  <a:schemeClr val="lt1"/>
                </a:solidFill>
                <a:latin typeface="Palanquin Medium"/>
                <a:ea typeface="Palanquin Medium"/>
                <a:cs typeface="Palanquin Medium"/>
                <a:sym typeface="Palanquin Medium"/>
              </a:endParaRPr>
            </a:p>
          </p:txBody>
        </p:sp>
      </p:grpSp>
      <p:sp>
        <p:nvSpPr>
          <p:cNvPr id="460" name="Google Shape;460;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31"/>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 mandat Aidants Connect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466" name="Google Shape;466;p31"/>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467" name="Google Shape;467;p31"/>
          <p:cNvSpPr txBox="1"/>
          <p:nvPr/>
        </p:nvSpPr>
        <p:spPr>
          <a:xfrm>
            <a:off x="768650" y="788175"/>
            <a:ext cx="4484400" cy="203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2400" u="none" cap="none" strike="noStrike">
                <a:solidFill>
                  <a:srgbClr val="003081"/>
                </a:solidFill>
                <a:latin typeface="Palanquin"/>
                <a:ea typeface="Palanquin"/>
                <a:cs typeface="Palanquin"/>
                <a:sym typeface="Palanquin"/>
              </a:rPr>
              <a:t>Le mandat Aidants Connect sécurise les aidant·es dans les démarches qu’ils ou elles accomplissent au nom de l’usager.</a:t>
            </a:r>
            <a:endParaRPr b="1" i="0" sz="2400" u="none" cap="none" strike="noStrike">
              <a:solidFill>
                <a:srgbClr val="003081"/>
              </a:solidFill>
              <a:latin typeface="Palanquin"/>
              <a:ea typeface="Palanquin"/>
              <a:cs typeface="Palanquin"/>
              <a:sym typeface="Palanquin"/>
            </a:endParaRPr>
          </a:p>
        </p:txBody>
      </p:sp>
      <p:sp>
        <p:nvSpPr>
          <p:cNvPr id="468" name="Google Shape;468;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469" name="Google Shape;469;p31"/>
          <p:cNvPicPr preferRelativeResize="0"/>
          <p:nvPr/>
        </p:nvPicPr>
        <p:blipFill rotWithShape="1">
          <a:blip r:embed="rId4">
            <a:alphaModFix/>
          </a:blip>
          <a:srcRect b="0" l="0" r="0" t="0"/>
          <a:stretch/>
        </p:blipFill>
        <p:spPr>
          <a:xfrm>
            <a:off x="5557850" y="464797"/>
            <a:ext cx="2914608" cy="4107947"/>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cxnSp>
        <p:nvCxnSpPr>
          <p:cNvPr id="474" name="Google Shape;474;p32"/>
          <p:cNvCxnSpPr/>
          <p:nvPr/>
        </p:nvCxnSpPr>
        <p:spPr>
          <a:xfrm>
            <a:off x="4107525" y="3948950"/>
            <a:ext cx="2490000" cy="0"/>
          </a:xfrm>
          <a:prstGeom prst="straightConnector1">
            <a:avLst/>
          </a:prstGeom>
          <a:noFill/>
          <a:ln cap="flat" cmpd="sng" w="38100">
            <a:solidFill>
              <a:srgbClr val="FF3333"/>
            </a:solidFill>
            <a:prstDash val="solid"/>
            <a:round/>
            <a:headEnd len="med" w="med" type="triangle"/>
            <a:tailEnd len="med" w="med" type="triangle"/>
          </a:ln>
        </p:spPr>
      </p:cxnSp>
      <p:sp>
        <p:nvSpPr>
          <p:cNvPr id="475" name="Google Shape;475;p3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476" name="Google Shape;476;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477" name="Google Shape;477;p32"/>
          <p:cNvSpPr txBox="1"/>
          <p:nvPr/>
        </p:nvSpPr>
        <p:spPr>
          <a:xfrm>
            <a:off x="768650" y="867175"/>
            <a:ext cx="4011300" cy="1262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rgbClr val="FF3333"/>
                </a:solidFill>
                <a:latin typeface="Palanquin"/>
                <a:ea typeface="Palanquin"/>
                <a:cs typeface="Palanquin"/>
                <a:sym typeface="Palanquin"/>
              </a:rPr>
              <a:t>En pratique, le mandat est conclu entre une structure habilitée « Aidants Connect » et l’usager·ère. Ce mandat précise le champ d’action et la durée pendant laquelle les aidant·es de la structure peuvent agir au nom de l’usager·ère.</a:t>
            </a:r>
            <a:endParaRPr b="1" i="0" sz="1800" u="none" cap="none" strike="noStrike">
              <a:solidFill>
                <a:srgbClr val="FF3333"/>
              </a:solidFill>
              <a:latin typeface="Palanquin"/>
              <a:ea typeface="Palanquin"/>
              <a:cs typeface="Palanquin"/>
              <a:sym typeface="Palanquin"/>
            </a:endParaRPr>
          </a:p>
        </p:txBody>
      </p:sp>
      <p:sp>
        <p:nvSpPr>
          <p:cNvPr id="478" name="Google Shape;478;p3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 mandat Aidants Connect</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479" name="Google Shape;479;p32"/>
          <p:cNvPicPr preferRelativeResize="0"/>
          <p:nvPr/>
        </p:nvPicPr>
        <p:blipFill rotWithShape="1">
          <a:blip r:embed="rId3">
            <a:alphaModFix/>
          </a:blip>
          <a:srcRect b="0" l="0" r="0" t="0"/>
          <a:stretch/>
        </p:blipFill>
        <p:spPr>
          <a:xfrm rot="291922">
            <a:off x="4936956" y="3245111"/>
            <a:ext cx="831138" cy="1171431"/>
          </a:xfrm>
          <a:prstGeom prst="rect">
            <a:avLst/>
          </a:prstGeom>
          <a:noFill/>
          <a:ln cap="flat" cmpd="sng" w="9525">
            <a:solidFill>
              <a:schemeClr val="dk1"/>
            </a:solidFill>
            <a:prstDash val="solid"/>
            <a:round/>
            <a:headEnd len="sm" w="sm" type="none"/>
            <a:tailEnd len="sm" w="sm" type="none"/>
          </a:ln>
        </p:spPr>
      </p:pic>
      <p:sp>
        <p:nvSpPr>
          <p:cNvPr id="480" name="Google Shape;480;p32"/>
          <p:cNvSpPr txBox="1"/>
          <p:nvPr/>
        </p:nvSpPr>
        <p:spPr>
          <a:xfrm>
            <a:off x="2577000" y="3714200"/>
            <a:ext cx="1430700" cy="469500"/>
          </a:xfrm>
          <a:prstGeom prst="rect">
            <a:avLst/>
          </a:prstGeom>
          <a:solidFill>
            <a:srgbClr val="1B499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fr" sz="1800" u="none" cap="none" strike="noStrike">
                <a:solidFill>
                  <a:schemeClr val="lt1"/>
                </a:solidFill>
                <a:latin typeface="Palanquin"/>
                <a:ea typeface="Palanquin"/>
                <a:cs typeface="Palanquin"/>
                <a:sym typeface="Palanquin"/>
              </a:rPr>
              <a:t>Structure</a:t>
            </a:r>
            <a:endParaRPr b="1" i="0" sz="1800" u="none" cap="none" strike="noStrike">
              <a:solidFill>
                <a:schemeClr val="lt1"/>
              </a:solidFill>
              <a:latin typeface="Palanquin"/>
              <a:ea typeface="Palanquin"/>
              <a:cs typeface="Palanquin"/>
              <a:sym typeface="Palanquin"/>
            </a:endParaRPr>
          </a:p>
        </p:txBody>
      </p:sp>
      <p:sp>
        <p:nvSpPr>
          <p:cNvPr id="481" name="Google Shape;481;p32"/>
          <p:cNvSpPr txBox="1"/>
          <p:nvPr/>
        </p:nvSpPr>
        <p:spPr>
          <a:xfrm>
            <a:off x="6697350" y="3714200"/>
            <a:ext cx="1430700" cy="469500"/>
          </a:xfrm>
          <a:prstGeom prst="rect">
            <a:avLst/>
          </a:prstGeom>
          <a:solidFill>
            <a:srgbClr val="1B499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fr" sz="1800" u="none" cap="none" strike="noStrike">
                <a:solidFill>
                  <a:schemeClr val="lt1"/>
                </a:solidFill>
                <a:latin typeface="Palanquin"/>
                <a:ea typeface="Palanquin"/>
                <a:cs typeface="Palanquin"/>
                <a:sym typeface="Palanquin"/>
              </a:rPr>
              <a:t>Usager</a:t>
            </a:r>
            <a:endParaRPr b="1" i="0" sz="1800" u="none" cap="none" strike="noStrike">
              <a:solidFill>
                <a:schemeClr val="lt1"/>
              </a:solidFill>
              <a:latin typeface="Palanquin"/>
              <a:ea typeface="Palanquin"/>
              <a:cs typeface="Palanquin"/>
              <a:sym typeface="Palanquin"/>
            </a:endParaRPr>
          </a:p>
        </p:txBody>
      </p:sp>
      <p:sp>
        <p:nvSpPr>
          <p:cNvPr id="482" name="Google Shape;482;p32"/>
          <p:cNvSpPr txBox="1"/>
          <p:nvPr/>
        </p:nvSpPr>
        <p:spPr>
          <a:xfrm>
            <a:off x="4781475" y="4449675"/>
            <a:ext cx="1142100" cy="3303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fr" sz="1800" u="none" cap="none" strike="noStrike">
                <a:solidFill>
                  <a:srgbClr val="FF3333"/>
                </a:solidFill>
                <a:latin typeface="Palanquin"/>
                <a:ea typeface="Palanquin"/>
                <a:cs typeface="Palanquin"/>
                <a:sym typeface="Palanquin"/>
              </a:rPr>
              <a:t>Mandat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sp>
        <p:nvSpPr>
          <p:cNvPr id="487" name="Google Shape;487;p33"/>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Qu’est-ce que permet </a:t>
            </a:r>
            <a:endParaRPr b="1" i="0" sz="30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Aidants Connect ?</a:t>
            </a:r>
            <a:endParaRPr b="1" i="0" sz="3000" u="none" cap="none" strike="noStrike">
              <a:solidFill>
                <a:srgbClr val="003081"/>
              </a:solidFill>
              <a:latin typeface="Palanquin"/>
              <a:ea typeface="Palanquin"/>
              <a:cs typeface="Palanquin"/>
              <a:sym typeface="Palanquin"/>
            </a:endParaRPr>
          </a:p>
        </p:txBody>
      </p:sp>
      <p:sp>
        <p:nvSpPr>
          <p:cNvPr id="488" name="Google Shape;488;p33"/>
          <p:cNvSpPr/>
          <p:nvPr/>
        </p:nvSpPr>
        <p:spPr>
          <a:xfrm rot="260">
            <a:off x="678334" y="2396218"/>
            <a:ext cx="3806641" cy="64006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89" name="Google Shape;489;p33"/>
          <p:cNvSpPr txBox="1"/>
          <p:nvPr/>
        </p:nvSpPr>
        <p:spPr>
          <a:xfrm rot="248">
            <a:off x="504325" y="2396225"/>
            <a:ext cx="4154700" cy="6399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Créer un mandat unique, au nom de l'aidant, pour accompagner tous les usagers de la structure</a:t>
            </a:r>
            <a:endParaRPr b="0" i="0" sz="1400" u="none" cap="none" strike="noStrike">
              <a:solidFill>
                <a:schemeClr val="lt1"/>
              </a:solidFill>
              <a:latin typeface="Palanquin Medium"/>
              <a:ea typeface="Palanquin Medium"/>
              <a:cs typeface="Palanquin Medium"/>
              <a:sym typeface="Palanquin Medium"/>
            </a:endParaRPr>
          </a:p>
        </p:txBody>
      </p:sp>
      <p:grpSp>
        <p:nvGrpSpPr>
          <p:cNvPr id="490" name="Google Shape;490;p33"/>
          <p:cNvGrpSpPr/>
          <p:nvPr/>
        </p:nvGrpSpPr>
        <p:grpSpPr>
          <a:xfrm rot="260">
            <a:off x="4659032" y="2396218"/>
            <a:ext cx="3806641" cy="640060"/>
            <a:chOff x="5332275" y="1695525"/>
            <a:chExt cx="2881200" cy="1915200"/>
          </a:xfrm>
        </p:grpSpPr>
        <p:sp>
          <p:nvSpPr>
            <p:cNvPr id="491" name="Google Shape;491;p3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92" name="Google Shape;492;p3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Passer outre certains documents nécessaires pour réaliser une démarche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93" name="Google Shape;493;p33"/>
          <p:cNvGrpSpPr/>
          <p:nvPr/>
        </p:nvGrpSpPr>
        <p:grpSpPr>
          <a:xfrm rot="260">
            <a:off x="678334" y="3161144"/>
            <a:ext cx="3806641" cy="640060"/>
            <a:chOff x="5332275" y="1695525"/>
            <a:chExt cx="2881200" cy="1915200"/>
          </a:xfrm>
        </p:grpSpPr>
        <p:sp>
          <p:nvSpPr>
            <p:cNvPr id="494" name="Google Shape;494;p3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95" name="Google Shape;495;p3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Résoudre les blocages administratifs, comme Administration+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96" name="Google Shape;496;p33"/>
          <p:cNvGrpSpPr/>
          <p:nvPr/>
        </p:nvGrpSpPr>
        <p:grpSpPr>
          <a:xfrm rot="260">
            <a:off x="4659032" y="3161144"/>
            <a:ext cx="3806641" cy="640060"/>
            <a:chOff x="5332275" y="1695525"/>
            <a:chExt cx="2881200" cy="1915200"/>
          </a:xfrm>
        </p:grpSpPr>
        <p:sp>
          <p:nvSpPr>
            <p:cNvPr id="497" name="Google Shape;497;p3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498" name="Google Shape;498;p3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Stocker les mots de passe des usagers coffre-fort numérique </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499" name="Google Shape;499;p33"/>
          <p:cNvGrpSpPr/>
          <p:nvPr/>
        </p:nvGrpSpPr>
        <p:grpSpPr>
          <a:xfrm rot="260">
            <a:off x="678334" y="3926069"/>
            <a:ext cx="3806641" cy="640060"/>
            <a:chOff x="5332275" y="1695525"/>
            <a:chExt cx="2881200" cy="1915200"/>
          </a:xfrm>
        </p:grpSpPr>
        <p:sp>
          <p:nvSpPr>
            <p:cNvPr id="500" name="Google Shape;500;p3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01" name="Google Shape;501;p3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Rester connecté en permanence aux comptes des usagers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02" name="Google Shape;502;p33"/>
          <p:cNvGrpSpPr/>
          <p:nvPr/>
        </p:nvGrpSpPr>
        <p:grpSpPr>
          <a:xfrm rot="260">
            <a:off x="4659032" y="3926069"/>
            <a:ext cx="3806641" cy="640060"/>
            <a:chOff x="5332275" y="1695525"/>
            <a:chExt cx="2881200" cy="1915200"/>
          </a:xfrm>
        </p:grpSpPr>
        <p:sp>
          <p:nvSpPr>
            <p:cNvPr id="503" name="Google Shape;503;p3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04" name="Google Shape;504;p3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Encadrer juridiquement l’accompagnement aux démarches</a:t>
              </a:r>
              <a:endParaRPr b="0" i="0" sz="1400" u="none" cap="none" strike="noStrike">
                <a:solidFill>
                  <a:schemeClr val="lt1"/>
                </a:solidFill>
                <a:latin typeface="Palanquin Medium"/>
                <a:ea typeface="Palanquin Medium"/>
                <a:cs typeface="Palanquin Medium"/>
                <a:sym typeface="Palanquin Medium"/>
              </a:endParaRPr>
            </a:p>
          </p:txBody>
        </p:sp>
      </p:grpSp>
      <p:sp>
        <p:nvSpPr>
          <p:cNvPr id="505" name="Google Shape;505;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9" name="Shape 509"/>
        <p:cNvGrpSpPr/>
        <p:nvPr/>
      </p:nvGrpSpPr>
      <p:grpSpPr>
        <a:xfrm>
          <a:off x="0" y="0"/>
          <a:ext cx="0" cy="0"/>
          <a:chOff x="0" y="0"/>
          <a:chExt cx="0" cy="0"/>
        </a:xfrm>
      </p:grpSpPr>
      <p:sp>
        <p:nvSpPr>
          <p:cNvPr id="510" name="Google Shape;510;p34"/>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Qu’est-ce que permet </a:t>
            </a:r>
            <a:endParaRPr b="1" i="0" sz="30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Aidants Connect ?</a:t>
            </a:r>
            <a:endParaRPr b="1" i="0" sz="3000" u="none" cap="none" strike="noStrike">
              <a:solidFill>
                <a:srgbClr val="003081"/>
              </a:solidFill>
              <a:latin typeface="Palanquin"/>
              <a:ea typeface="Palanquin"/>
              <a:cs typeface="Palanquin"/>
              <a:sym typeface="Palanquin"/>
            </a:endParaRPr>
          </a:p>
        </p:txBody>
      </p:sp>
      <p:grpSp>
        <p:nvGrpSpPr>
          <p:cNvPr id="511" name="Google Shape;511;p34"/>
          <p:cNvGrpSpPr/>
          <p:nvPr/>
        </p:nvGrpSpPr>
        <p:grpSpPr>
          <a:xfrm rot="260">
            <a:off x="4659032" y="2396218"/>
            <a:ext cx="3806641" cy="640060"/>
            <a:chOff x="5332275" y="1695525"/>
            <a:chExt cx="2881200" cy="1915200"/>
          </a:xfrm>
        </p:grpSpPr>
        <p:sp>
          <p:nvSpPr>
            <p:cNvPr id="512" name="Google Shape;512;p3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13" name="Google Shape;513;p3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Passer outre certains documents nécessaires pour réaliser une démarche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14" name="Google Shape;514;p34"/>
          <p:cNvGrpSpPr/>
          <p:nvPr/>
        </p:nvGrpSpPr>
        <p:grpSpPr>
          <a:xfrm rot="260">
            <a:off x="678334" y="3161144"/>
            <a:ext cx="3806641" cy="640060"/>
            <a:chOff x="5332275" y="1695525"/>
            <a:chExt cx="2881200" cy="1915200"/>
          </a:xfrm>
        </p:grpSpPr>
        <p:sp>
          <p:nvSpPr>
            <p:cNvPr id="515" name="Google Shape;515;p3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16" name="Google Shape;516;p3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Résoudre les blocages administratifs, comme Administration+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17" name="Google Shape;517;p34"/>
          <p:cNvGrpSpPr/>
          <p:nvPr/>
        </p:nvGrpSpPr>
        <p:grpSpPr>
          <a:xfrm rot="260">
            <a:off x="4659032" y="3161144"/>
            <a:ext cx="3806641" cy="640060"/>
            <a:chOff x="5332275" y="1695525"/>
            <a:chExt cx="2881200" cy="1915200"/>
          </a:xfrm>
        </p:grpSpPr>
        <p:sp>
          <p:nvSpPr>
            <p:cNvPr id="518" name="Google Shape;518;p3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19" name="Google Shape;519;p3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Stocker les mots de passe des usagers coffre-fort numérique </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20" name="Google Shape;520;p34"/>
          <p:cNvGrpSpPr/>
          <p:nvPr/>
        </p:nvGrpSpPr>
        <p:grpSpPr>
          <a:xfrm rot="260">
            <a:off x="678334" y="3926069"/>
            <a:ext cx="3806641" cy="640060"/>
            <a:chOff x="5332275" y="1695525"/>
            <a:chExt cx="2881200" cy="1915200"/>
          </a:xfrm>
        </p:grpSpPr>
        <p:sp>
          <p:nvSpPr>
            <p:cNvPr id="521" name="Google Shape;521;p3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22" name="Google Shape;522;p3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Rester connecté en permanence aux comptes des usagers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23" name="Google Shape;523;p34"/>
          <p:cNvGrpSpPr/>
          <p:nvPr/>
        </p:nvGrpSpPr>
        <p:grpSpPr>
          <a:xfrm rot="260">
            <a:off x="4659032" y="3926069"/>
            <a:ext cx="3806641" cy="640060"/>
            <a:chOff x="5332275" y="1695525"/>
            <a:chExt cx="2881200" cy="1915200"/>
          </a:xfrm>
        </p:grpSpPr>
        <p:sp>
          <p:nvSpPr>
            <p:cNvPr id="524" name="Google Shape;524;p3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25" name="Google Shape;525;p3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Encadrer juridiquement l’accompagnement aux démarches</a:t>
              </a:r>
              <a:endParaRPr b="0" i="0" sz="1400" u="none" cap="none" strike="noStrike">
                <a:solidFill>
                  <a:schemeClr val="lt1"/>
                </a:solidFill>
                <a:latin typeface="Palanquin Medium"/>
                <a:ea typeface="Palanquin Medium"/>
                <a:cs typeface="Palanquin Medium"/>
                <a:sym typeface="Palanquin Medium"/>
              </a:endParaRPr>
            </a:p>
          </p:txBody>
        </p:sp>
      </p:grpSp>
      <p:sp>
        <p:nvSpPr>
          <p:cNvPr id="526" name="Google Shape;526;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527" name="Google Shape;527;p34"/>
          <p:cNvSpPr/>
          <p:nvPr/>
        </p:nvSpPr>
        <p:spPr>
          <a:xfrm rot="271">
            <a:off x="678334" y="2396224"/>
            <a:ext cx="3806700" cy="640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28" name="Google Shape;528;p34"/>
          <p:cNvSpPr txBox="1"/>
          <p:nvPr/>
        </p:nvSpPr>
        <p:spPr>
          <a:xfrm rot="248">
            <a:off x="504325" y="2396225"/>
            <a:ext cx="4154700" cy="6399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Créer un mandat unique, au nom de l'aidant, pour accompagner tous les usagers de la structure</a:t>
            </a:r>
            <a:endParaRPr b="0" i="0" sz="1400" u="none" cap="none" strike="noStrike">
              <a:solidFill>
                <a:schemeClr val="lt1"/>
              </a:solidFill>
              <a:latin typeface="Palanquin Medium"/>
              <a:ea typeface="Palanquin Medium"/>
              <a:cs typeface="Palanquin Medium"/>
              <a:sym typeface="Palanquin Medium"/>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35"/>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Ce que </a:t>
            </a:r>
            <a:r>
              <a:rPr b="1" i="0" lang="fr" sz="2600" u="none" cap="none" strike="noStrike">
                <a:solidFill>
                  <a:srgbClr val="FFFFFF"/>
                </a:solidFill>
                <a:highlight>
                  <a:srgbClr val="FF3333"/>
                </a:highlight>
                <a:latin typeface="Palanquin"/>
                <a:ea typeface="Palanquin"/>
                <a:cs typeface="Palanquin"/>
                <a:sym typeface="Palanquin"/>
              </a:rPr>
              <a:t> N’EST PAS </a:t>
            </a:r>
            <a:r>
              <a:rPr b="1" i="0" lang="fr" sz="2600" u="none" cap="none" strike="noStrike">
                <a:solidFill>
                  <a:srgbClr val="FFFFFF"/>
                </a:solidFill>
                <a:highlight>
                  <a:srgbClr val="003081"/>
                </a:highlight>
                <a:latin typeface="Palanquin"/>
                <a:ea typeface="Palanquin"/>
                <a:cs typeface="Palanquin"/>
                <a:sym typeface="Palanquin"/>
              </a:rPr>
              <a:t> Aidants Connect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534" name="Google Shape;534;p3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535" name="Google Shape;535;p35"/>
          <p:cNvSpPr txBox="1"/>
          <p:nvPr/>
        </p:nvSpPr>
        <p:spPr>
          <a:xfrm>
            <a:off x="2714575" y="1922975"/>
            <a:ext cx="5834400" cy="2471100"/>
          </a:xfrm>
          <a:prstGeom prst="rect">
            <a:avLst/>
          </a:prstGeom>
          <a:noFill/>
          <a:ln>
            <a:noFill/>
          </a:ln>
        </p:spPr>
        <p:txBody>
          <a:bodyPr anchorCtr="0" anchor="ctr" bIns="91425" lIns="91425" spcFirstLastPara="1" rIns="91425" wrap="square" tIns="91425">
            <a:noAutofit/>
          </a:bodyPr>
          <a:lstStyle/>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 “super compte” qui donne accès aux comptes des usagers</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 mandat unique pour réaliser toutes les démarches administratives de tous les usagers de la structure</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 passe droit aux documents justificatifs demandés pour les démarches administratives</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solution clef en main qui permet de résoudre les blocages administratifs, similaire à Administration+</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Une coffre-fort numérique ou un coffre-fort de mots de passe</a:t>
            </a:r>
            <a:br>
              <a:rPr b="0" i="0" lang="fr" sz="1400" u="none" cap="none" strike="noStrike">
                <a:solidFill>
                  <a:srgbClr val="003081"/>
                </a:solidFill>
                <a:latin typeface="Palanquin Medium"/>
                <a:ea typeface="Palanquin Medium"/>
                <a:cs typeface="Palanquin Medium"/>
                <a:sym typeface="Palanquin Medium"/>
              </a:rPr>
            </a:br>
            <a:endParaRPr b="0" i="0" sz="1400" u="none" cap="none" strike="noStrike">
              <a:solidFill>
                <a:srgbClr val="003081"/>
              </a:solidFill>
              <a:latin typeface="Palanquin Medium"/>
              <a:ea typeface="Palanquin Medium"/>
              <a:cs typeface="Palanquin Medium"/>
              <a:sym typeface="Palanquin Medium"/>
            </a:endParaRPr>
          </a:p>
          <a:p>
            <a:pPr indent="-317500" lvl="0" marL="457200" marR="0" rtl="0" algn="l">
              <a:lnSpc>
                <a:spcPct val="100000"/>
              </a:lnSpc>
              <a:spcBef>
                <a:spcPts val="0"/>
              </a:spcBef>
              <a:spcAft>
                <a:spcPts val="0"/>
              </a:spcAft>
              <a:buClr>
                <a:srgbClr val="003081"/>
              </a:buClr>
              <a:buSzPts val="1400"/>
              <a:buFont typeface="Palanquin Medium"/>
              <a:buChar char="➔"/>
            </a:pPr>
            <a:r>
              <a:rPr b="0" i="0" lang="fr" sz="1400" u="none" cap="none" strike="noStrike">
                <a:solidFill>
                  <a:srgbClr val="003081"/>
                </a:solidFill>
                <a:latin typeface="Palanquin Medium"/>
                <a:ea typeface="Palanquin Medium"/>
                <a:cs typeface="Palanquin Medium"/>
                <a:sym typeface="Palanquin Medium"/>
              </a:rPr>
              <a:t>Un moyen de rester connecté en permanence à tous les comptes des usagers</a:t>
            </a:r>
            <a:endParaRPr b="0" i="0" sz="1400" u="none" cap="none" strike="noStrike">
              <a:solidFill>
                <a:srgbClr val="003081"/>
              </a:solidFill>
              <a:latin typeface="Palanquin Medium"/>
              <a:ea typeface="Palanquin Medium"/>
              <a:cs typeface="Palanquin Medium"/>
              <a:sym typeface="Palanquin Medium"/>
            </a:endParaRPr>
          </a:p>
        </p:txBody>
      </p:sp>
      <p:sp>
        <p:nvSpPr>
          <p:cNvPr id="536" name="Google Shape;536;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id="541" name="Google Shape;541;p36"/>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Pour quels usagers peut-on utiliser Aidants Connect ?</a:t>
            </a:r>
            <a:endParaRPr b="1" i="0" sz="3000" u="none" cap="none" strike="noStrike">
              <a:solidFill>
                <a:srgbClr val="003081"/>
              </a:solidFill>
              <a:latin typeface="Palanquin"/>
              <a:ea typeface="Palanquin"/>
              <a:cs typeface="Palanquin"/>
              <a:sym typeface="Palanquin"/>
            </a:endParaRPr>
          </a:p>
        </p:txBody>
      </p:sp>
      <p:grpSp>
        <p:nvGrpSpPr>
          <p:cNvPr id="542" name="Google Shape;542;p36"/>
          <p:cNvGrpSpPr/>
          <p:nvPr/>
        </p:nvGrpSpPr>
        <p:grpSpPr>
          <a:xfrm rot="260">
            <a:off x="678334" y="2396218"/>
            <a:ext cx="3806641" cy="640060"/>
            <a:chOff x="5332275" y="1695525"/>
            <a:chExt cx="2881200" cy="1915200"/>
          </a:xfrm>
        </p:grpSpPr>
        <p:sp>
          <p:nvSpPr>
            <p:cNvPr id="543" name="Google Shape;543;p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44" name="Google Shape;544;p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peu autonomes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45" name="Google Shape;545;p36"/>
          <p:cNvGrpSpPr/>
          <p:nvPr/>
        </p:nvGrpSpPr>
        <p:grpSpPr>
          <a:xfrm rot="260">
            <a:off x="4659032" y="2396218"/>
            <a:ext cx="3806641" cy="640060"/>
            <a:chOff x="5332275" y="1695525"/>
            <a:chExt cx="2881200" cy="1915200"/>
          </a:xfrm>
        </p:grpSpPr>
        <p:sp>
          <p:nvSpPr>
            <p:cNvPr id="546" name="Google Shape;546;p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47" name="Google Shape;547;p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en situation d’illectronisme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48" name="Google Shape;548;p36"/>
          <p:cNvGrpSpPr/>
          <p:nvPr/>
        </p:nvGrpSpPr>
        <p:grpSpPr>
          <a:xfrm rot="260">
            <a:off x="678334" y="3161144"/>
            <a:ext cx="3806641" cy="640060"/>
            <a:chOff x="5332275" y="1695525"/>
            <a:chExt cx="2881200" cy="1915200"/>
          </a:xfrm>
        </p:grpSpPr>
        <p:sp>
          <p:nvSpPr>
            <p:cNvPr id="549" name="Google Shape;549;p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50" name="Google Shape;550;p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sous tutelle ou curatelle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51" name="Google Shape;551;p36"/>
          <p:cNvGrpSpPr/>
          <p:nvPr/>
        </p:nvGrpSpPr>
        <p:grpSpPr>
          <a:xfrm rot="260">
            <a:off x="4659032" y="3161145"/>
            <a:ext cx="3813209" cy="640060"/>
            <a:chOff x="5332275" y="1695525"/>
            <a:chExt cx="2886171" cy="1915200"/>
          </a:xfrm>
        </p:grpSpPr>
        <p:sp>
          <p:nvSpPr>
            <p:cNvPr id="552" name="Google Shape;552;p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53" name="Google Shape;553;p36"/>
            <p:cNvSpPr txBox="1"/>
            <p:nvPr/>
          </p:nvSpPr>
          <p:spPr>
            <a:xfrm>
              <a:off x="5337246" y="1874158"/>
              <a:ext cx="28812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en manque de confiance avec qui vous effectuez partiellement la démarche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54" name="Google Shape;554;p36"/>
          <p:cNvGrpSpPr/>
          <p:nvPr/>
        </p:nvGrpSpPr>
        <p:grpSpPr>
          <a:xfrm rot="260">
            <a:off x="678334" y="3926069"/>
            <a:ext cx="3806641" cy="640060"/>
            <a:chOff x="5332275" y="1695525"/>
            <a:chExt cx="2881200" cy="1915200"/>
          </a:xfrm>
        </p:grpSpPr>
        <p:sp>
          <p:nvSpPr>
            <p:cNvPr id="555" name="Google Shape;555;p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56" name="Google Shape;556;p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qui veulent faire une démarche pour un proche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57" name="Google Shape;557;p36"/>
          <p:cNvGrpSpPr/>
          <p:nvPr/>
        </p:nvGrpSpPr>
        <p:grpSpPr>
          <a:xfrm rot="260">
            <a:off x="4659032" y="3926069"/>
            <a:ext cx="3806641" cy="640060"/>
            <a:chOff x="5332275" y="1695525"/>
            <a:chExt cx="2881200" cy="1915200"/>
          </a:xfrm>
        </p:grpSpPr>
        <p:sp>
          <p:nvSpPr>
            <p:cNvPr id="558" name="Google Shape;558;p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59" name="Google Shape;559;p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avec qui vous n’arrivez pas à communiquer</a:t>
              </a:r>
              <a:endParaRPr b="0" i="0" sz="1400" u="none" cap="none" strike="noStrike">
                <a:solidFill>
                  <a:schemeClr val="lt1"/>
                </a:solidFill>
                <a:latin typeface="Palanquin Medium"/>
                <a:ea typeface="Palanquin Medium"/>
                <a:cs typeface="Palanquin Medium"/>
                <a:sym typeface="Palanquin Medium"/>
              </a:endParaRPr>
            </a:p>
          </p:txBody>
        </p:sp>
      </p:grpSp>
      <p:sp>
        <p:nvSpPr>
          <p:cNvPr id="560" name="Google Shape;560;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4" name="Shape 564"/>
        <p:cNvGrpSpPr/>
        <p:nvPr/>
      </p:nvGrpSpPr>
      <p:grpSpPr>
        <a:xfrm>
          <a:off x="0" y="0"/>
          <a:ext cx="0" cy="0"/>
          <a:chOff x="0" y="0"/>
          <a:chExt cx="0" cy="0"/>
        </a:xfrm>
      </p:grpSpPr>
      <p:sp>
        <p:nvSpPr>
          <p:cNvPr id="565" name="Google Shape;565;p37"/>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Pour quels usagers peut-on utiliser Aidants Connect ?</a:t>
            </a:r>
            <a:endParaRPr b="1" i="0" sz="3000" u="none" cap="none" strike="noStrike">
              <a:solidFill>
                <a:srgbClr val="003081"/>
              </a:solidFill>
              <a:latin typeface="Palanquin"/>
              <a:ea typeface="Palanquin"/>
              <a:cs typeface="Palanquin"/>
              <a:sym typeface="Palanquin"/>
            </a:endParaRPr>
          </a:p>
        </p:txBody>
      </p:sp>
      <p:grpSp>
        <p:nvGrpSpPr>
          <p:cNvPr id="566" name="Google Shape;566;p37"/>
          <p:cNvGrpSpPr/>
          <p:nvPr/>
        </p:nvGrpSpPr>
        <p:grpSpPr>
          <a:xfrm rot="260">
            <a:off x="678334" y="2396218"/>
            <a:ext cx="3806641" cy="640060"/>
            <a:chOff x="5332275" y="1695525"/>
            <a:chExt cx="2881200" cy="1915200"/>
          </a:xfrm>
        </p:grpSpPr>
        <p:sp>
          <p:nvSpPr>
            <p:cNvPr id="567" name="Google Shape;567;p3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68" name="Google Shape;568;p3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peu autonomes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69" name="Google Shape;569;p37"/>
          <p:cNvGrpSpPr/>
          <p:nvPr/>
        </p:nvGrpSpPr>
        <p:grpSpPr>
          <a:xfrm rot="260">
            <a:off x="4659032" y="2396218"/>
            <a:ext cx="3806641" cy="640060"/>
            <a:chOff x="5332275" y="1695525"/>
            <a:chExt cx="2881200" cy="1915200"/>
          </a:xfrm>
        </p:grpSpPr>
        <p:sp>
          <p:nvSpPr>
            <p:cNvPr id="570" name="Google Shape;570;p3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71" name="Google Shape;571;p3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en situation d’illectronisme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72" name="Google Shape;572;p37"/>
          <p:cNvGrpSpPr/>
          <p:nvPr/>
        </p:nvGrpSpPr>
        <p:grpSpPr>
          <a:xfrm rot="260">
            <a:off x="678334" y="3161144"/>
            <a:ext cx="3806641" cy="640060"/>
            <a:chOff x="5332275" y="1695525"/>
            <a:chExt cx="2881200" cy="1915200"/>
          </a:xfrm>
        </p:grpSpPr>
        <p:sp>
          <p:nvSpPr>
            <p:cNvPr id="573" name="Google Shape;573;p3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74" name="Google Shape;574;p3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sous tutelle ou curatelle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75" name="Google Shape;575;p37"/>
          <p:cNvGrpSpPr/>
          <p:nvPr/>
        </p:nvGrpSpPr>
        <p:grpSpPr>
          <a:xfrm rot="260">
            <a:off x="4658900" y="3161144"/>
            <a:ext cx="3806774" cy="640060"/>
            <a:chOff x="5332175" y="1695525"/>
            <a:chExt cx="2881300" cy="1915200"/>
          </a:xfrm>
        </p:grpSpPr>
        <p:sp>
          <p:nvSpPr>
            <p:cNvPr id="576" name="Google Shape;576;p3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77" name="Google Shape;577;p37"/>
            <p:cNvSpPr txBox="1"/>
            <p:nvPr/>
          </p:nvSpPr>
          <p:spPr>
            <a:xfrm>
              <a:off x="5332175" y="1874160"/>
              <a:ext cx="28812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en manque de confiance avec qui vous effectuez partiellement la démarche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78" name="Google Shape;578;p37"/>
          <p:cNvGrpSpPr/>
          <p:nvPr/>
        </p:nvGrpSpPr>
        <p:grpSpPr>
          <a:xfrm rot="260">
            <a:off x="678334" y="3926069"/>
            <a:ext cx="3806641" cy="640060"/>
            <a:chOff x="5332275" y="1695525"/>
            <a:chExt cx="2881200" cy="1915200"/>
          </a:xfrm>
        </p:grpSpPr>
        <p:sp>
          <p:nvSpPr>
            <p:cNvPr id="579" name="Google Shape;579;p3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80" name="Google Shape;580;p3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qui veulent faire une démarche pour un proche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581" name="Google Shape;581;p37"/>
          <p:cNvGrpSpPr/>
          <p:nvPr/>
        </p:nvGrpSpPr>
        <p:grpSpPr>
          <a:xfrm rot="260">
            <a:off x="4659032" y="3926069"/>
            <a:ext cx="3806641" cy="640060"/>
            <a:chOff x="5332275" y="1695525"/>
            <a:chExt cx="2881200" cy="1915200"/>
          </a:xfrm>
        </p:grpSpPr>
        <p:sp>
          <p:nvSpPr>
            <p:cNvPr id="582" name="Google Shape;582;p3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583" name="Google Shape;583;p3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Les usagers avec qui vous n’arrivez pas à communiquer</a:t>
              </a:r>
              <a:endParaRPr b="0" i="0" sz="1400" u="none" cap="none" strike="noStrike">
                <a:solidFill>
                  <a:schemeClr val="lt1"/>
                </a:solidFill>
                <a:latin typeface="Palanquin Medium"/>
                <a:ea typeface="Palanquin Medium"/>
                <a:cs typeface="Palanquin Medium"/>
                <a:sym typeface="Palanquin Medium"/>
              </a:endParaRPr>
            </a:p>
          </p:txBody>
        </p:sp>
      </p:grpSp>
      <p:sp>
        <p:nvSpPr>
          <p:cNvPr id="584" name="Google Shape;584;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38"/>
          <p:cNvSpPr txBox="1"/>
          <p:nvPr/>
        </p:nvSpPr>
        <p:spPr>
          <a:xfrm>
            <a:off x="826900" y="257572"/>
            <a:ext cx="64275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Aidants Connect pour favoriser l’autonomisation des usagers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590" name="Google Shape;590;p3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591" name="Google Shape;591;p38"/>
          <p:cNvSpPr txBox="1"/>
          <p:nvPr/>
        </p:nvSpPr>
        <p:spPr>
          <a:xfrm>
            <a:off x="2826950" y="2110250"/>
            <a:ext cx="5721600" cy="2471100"/>
          </a:xfrm>
          <a:prstGeom prst="rect">
            <a:avLst/>
          </a:prstGeom>
          <a:noFill/>
          <a:ln>
            <a:noFill/>
          </a:ln>
        </p:spPr>
        <p:txBody>
          <a:bodyPr anchorCtr="0" anchor="ctr" bIns="91425" lIns="91425" spcFirstLastPara="1" rIns="91425" wrap="square" tIns="91425">
            <a:noAutofit/>
          </a:bodyPr>
          <a:lstStyle/>
          <a:p>
            <a:pPr indent="-304800" lvl="0" marL="457200" marR="0" rtl="0" algn="l">
              <a:lnSpc>
                <a:spcPct val="100000"/>
              </a:lnSpc>
              <a:spcBef>
                <a:spcPts val="0"/>
              </a:spcBef>
              <a:spcAft>
                <a:spcPts val="0"/>
              </a:spcAft>
              <a:buClr>
                <a:srgbClr val="003081"/>
              </a:buClr>
              <a:buSzPts val="1200"/>
              <a:buFont typeface="Palanquin Medium"/>
              <a:buChar char="➔"/>
            </a:pPr>
            <a:r>
              <a:rPr b="0" i="0" lang="fr" sz="1200" u="none" cap="none" strike="noStrike">
                <a:solidFill>
                  <a:srgbClr val="003081"/>
                </a:solidFill>
                <a:latin typeface="Palanquin Medium"/>
                <a:ea typeface="Palanquin Medium"/>
                <a:cs typeface="Palanquin Medium"/>
                <a:sym typeface="Palanquin Medium"/>
              </a:rPr>
              <a:t>Le mandat Aidants Connect rassure l’usager et sécurise l’accompagnement, il peut notamment être utilisé dans le cadre de démarches urgentes pour garantir l’accès aux droits des plus vulnérables</a:t>
            </a:r>
            <a:br>
              <a:rPr b="0" i="0" lang="fr" sz="1200" u="none" cap="none" strike="noStrike">
                <a:solidFill>
                  <a:srgbClr val="003081"/>
                </a:solidFill>
                <a:latin typeface="Palanquin Medium"/>
                <a:ea typeface="Palanquin Medium"/>
                <a:cs typeface="Palanquin Medium"/>
                <a:sym typeface="Palanquin Medium"/>
              </a:rPr>
            </a:br>
            <a:endParaRPr b="0" i="0" sz="1200" u="none" cap="none" strike="noStrike">
              <a:solidFill>
                <a:srgbClr val="003081"/>
              </a:solidFill>
              <a:latin typeface="Palanquin Medium"/>
              <a:ea typeface="Palanquin Medium"/>
              <a:cs typeface="Palanquin Medium"/>
              <a:sym typeface="Palanquin Medium"/>
            </a:endParaRPr>
          </a:p>
          <a:p>
            <a:pPr indent="-304800" lvl="0" marL="457200" marR="0" rtl="0" algn="l">
              <a:lnSpc>
                <a:spcPct val="100000"/>
              </a:lnSpc>
              <a:spcBef>
                <a:spcPts val="0"/>
              </a:spcBef>
              <a:spcAft>
                <a:spcPts val="0"/>
              </a:spcAft>
              <a:buClr>
                <a:srgbClr val="003081"/>
              </a:buClr>
              <a:buSzPts val="1200"/>
              <a:buFont typeface="Palanquin Medium"/>
              <a:buChar char="➔"/>
            </a:pPr>
            <a:r>
              <a:rPr b="0" i="0" lang="fr" sz="1200" u="none" cap="none" strike="noStrike">
                <a:solidFill>
                  <a:srgbClr val="003081"/>
                </a:solidFill>
                <a:latin typeface="Palanquin Medium"/>
                <a:ea typeface="Palanquin Medium"/>
                <a:cs typeface="Palanquin Medium"/>
                <a:sym typeface="Palanquin Medium"/>
              </a:rPr>
              <a:t>L’usager peut reprendre la main à tout moment et effectuer lui-même une partie de la démarche</a:t>
            </a:r>
            <a:br>
              <a:rPr b="0" i="0" lang="fr" sz="1200" u="none" cap="none" strike="noStrike">
                <a:solidFill>
                  <a:srgbClr val="003081"/>
                </a:solidFill>
                <a:latin typeface="Palanquin Medium"/>
                <a:ea typeface="Palanquin Medium"/>
                <a:cs typeface="Palanquin Medium"/>
                <a:sym typeface="Palanquin Medium"/>
              </a:rPr>
            </a:br>
            <a:endParaRPr b="0" i="0" sz="1200" u="none" cap="none" strike="noStrike">
              <a:solidFill>
                <a:srgbClr val="003081"/>
              </a:solidFill>
              <a:latin typeface="Palanquin Medium"/>
              <a:ea typeface="Palanquin Medium"/>
              <a:cs typeface="Palanquin Medium"/>
              <a:sym typeface="Palanquin Medium"/>
            </a:endParaRPr>
          </a:p>
          <a:p>
            <a:pPr indent="-304800" lvl="0" marL="457200" marR="0" rtl="0" algn="l">
              <a:lnSpc>
                <a:spcPct val="100000"/>
              </a:lnSpc>
              <a:spcBef>
                <a:spcPts val="0"/>
              </a:spcBef>
              <a:spcAft>
                <a:spcPts val="0"/>
              </a:spcAft>
              <a:buClr>
                <a:srgbClr val="003081"/>
              </a:buClr>
              <a:buSzPts val="1200"/>
              <a:buFont typeface="Palanquin Medium"/>
              <a:buChar char="➔"/>
            </a:pPr>
            <a:r>
              <a:rPr b="0" i="0" lang="fr" sz="1200" u="none" cap="none" strike="noStrike">
                <a:solidFill>
                  <a:srgbClr val="003081"/>
                </a:solidFill>
                <a:latin typeface="Palanquin Medium"/>
                <a:ea typeface="Palanquin Medium"/>
                <a:cs typeface="Palanquin Medium"/>
                <a:sym typeface="Palanquin Medium"/>
              </a:rPr>
              <a:t>La création d’un mandat peut permettre de détecter la volonté de l’usager à devenir autonome</a:t>
            </a:r>
            <a:br>
              <a:rPr b="0" i="0" lang="fr" sz="1200" u="none" cap="none" strike="noStrike">
                <a:solidFill>
                  <a:srgbClr val="003081"/>
                </a:solidFill>
                <a:latin typeface="Palanquin Medium"/>
                <a:ea typeface="Palanquin Medium"/>
                <a:cs typeface="Palanquin Medium"/>
                <a:sym typeface="Palanquin Medium"/>
              </a:rPr>
            </a:br>
            <a:endParaRPr b="0" i="0" sz="1200" u="none" cap="none" strike="noStrike">
              <a:solidFill>
                <a:srgbClr val="003081"/>
              </a:solidFill>
              <a:latin typeface="Palanquin Medium"/>
              <a:ea typeface="Palanquin Medium"/>
              <a:cs typeface="Palanquin Medium"/>
              <a:sym typeface="Palanquin Medium"/>
            </a:endParaRPr>
          </a:p>
          <a:p>
            <a:pPr indent="-304800" lvl="0" marL="457200" marR="0" rtl="0" algn="l">
              <a:lnSpc>
                <a:spcPct val="100000"/>
              </a:lnSpc>
              <a:spcBef>
                <a:spcPts val="0"/>
              </a:spcBef>
              <a:spcAft>
                <a:spcPts val="0"/>
              </a:spcAft>
              <a:buClr>
                <a:srgbClr val="003081"/>
              </a:buClr>
              <a:buSzPts val="1200"/>
              <a:buFont typeface="Palanquin Medium"/>
              <a:buChar char="➔"/>
            </a:pPr>
            <a:r>
              <a:rPr b="0" i="0" lang="fr" sz="1200" u="none" cap="none" strike="noStrike">
                <a:solidFill>
                  <a:srgbClr val="003081"/>
                </a:solidFill>
                <a:latin typeface="Palanquin Medium"/>
                <a:ea typeface="Palanquin Medium"/>
                <a:cs typeface="Palanquin Medium"/>
                <a:sym typeface="Palanquin Medium"/>
              </a:rPr>
              <a:t>L’usager peut être redirigé vers un médiateur numérique ou conseiller numérique au sein ou en dehors de la structure et se voir proposer des ateliers pour aider à la prise en main d’équipements informatiques</a:t>
            </a:r>
            <a:br>
              <a:rPr b="0" i="0" lang="fr" sz="1200" u="none" cap="none" strike="noStrike">
                <a:solidFill>
                  <a:srgbClr val="003081"/>
                </a:solidFill>
                <a:latin typeface="Palanquin Medium"/>
                <a:ea typeface="Palanquin Medium"/>
                <a:cs typeface="Palanquin Medium"/>
                <a:sym typeface="Palanquin Medium"/>
              </a:rPr>
            </a:br>
            <a:endParaRPr b="0" i="0" sz="1200" u="none" cap="none" strike="noStrike">
              <a:solidFill>
                <a:srgbClr val="003081"/>
              </a:solidFill>
              <a:latin typeface="Palanquin Medium"/>
              <a:ea typeface="Palanquin Medium"/>
              <a:cs typeface="Palanquin Medium"/>
              <a:sym typeface="Palanquin Medium"/>
            </a:endParaRPr>
          </a:p>
          <a:p>
            <a:pPr indent="-304800" lvl="0" marL="457200" marR="0" rtl="0" algn="l">
              <a:lnSpc>
                <a:spcPct val="100000"/>
              </a:lnSpc>
              <a:spcBef>
                <a:spcPts val="0"/>
              </a:spcBef>
              <a:spcAft>
                <a:spcPts val="0"/>
              </a:spcAft>
              <a:buClr>
                <a:srgbClr val="003081"/>
              </a:buClr>
              <a:buSzPts val="1200"/>
              <a:buFont typeface="Palanquin Medium"/>
              <a:buChar char="➔"/>
            </a:pPr>
            <a:r>
              <a:rPr b="0" i="0" lang="fr" sz="1200" u="none" cap="none" strike="noStrike">
                <a:solidFill>
                  <a:srgbClr val="003081"/>
                </a:solidFill>
                <a:latin typeface="Palanquin Medium"/>
                <a:ea typeface="Palanquin Medium"/>
                <a:cs typeface="Palanquin Medium"/>
                <a:sym typeface="Palanquin Medium"/>
              </a:rPr>
              <a:t>Il n’est pas forcément nécessaire de créer un mandat long pour effectuer des démarches récurrentes, un mandat court peut être facilement renouvelé</a:t>
            </a:r>
            <a:endParaRPr b="0" i="0" sz="1200" u="none" cap="none" strike="noStrike">
              <a:solidFill>
                <a:srgbClr val="003081"/>
              </a:solidFill>
              <a:latin typeface="Palanquin Medium"/>
              <a:ea typeface="Palanquin Medium"/>
              <a:cs typeface="Palanquin Medium"/>
              <a:sym typeface="Palanquin Medium"/>
            </a:endParaRPr>
          </a:p>
        </p:txBody>
      </p:sp>
      <p:sp>
        <p:nvSpPr>
          <p:cNvPr id="592" name="Google Shape;592;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3"/>
          <p:cNvSpPr txBox="1"/>
          <p:nvPr/>
        </p:nvSpPr>
        <p:spPr>
          <a:xfrm>
            <a:off x="1419450" y="182550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rPr b="1" i="0" lang="fr" sz="3400" u="none" cap="none" strike="noStrike">
                <a:solidFill>
                  <a:srgbClr val="003081"/>
                </a:solidFill>
                <a:latin typeface="Palanquin"/>
                <a:ea typeface="Palanquin"/>
                <a:cs typeface="Palanquin"/>
                <a:sym typeface="Palanquin"/>
              </a:rPr>
              <a:t>Qui suis-je ?</a:t>
            </a:r>
            <a:endParaRPr b="1" i="0" sz="3400" u="none" cap="none" strike="noStrike">
              <a:solidFill>
                <a:srgbClr val="003081"/>
              </a:solidFill>
              <a:latin typeface="Palanquin"/>
              <a:ea typeface="Palanquin"/>
              <a:cs typeface="Palanquin"/>
              <a:sym typeface="Palanquin"/>
            </a:endParaRPr>
          </a:p>
        </p:txBody>
      </p:sp>
      <p:sp>
        <p:nvSpPr>
          <p:cNvPr id="170" name="Google Shape;170;p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 ? Quoi ? Pourquoi ? Comment ?</a:t>
            </a:r>
            <a:endParaRPr b="0" i="0" sz="1000" u="none" cap="none" strike="noStrike">
              <a:solidFill>
                <a:srgbClr val="000000"/>
              </a:solidFill>
              <a:latin typeface="Arial"/>
              <a:ea typeface="Arial"/>
              <a:cs typeface="Arial"/>
              <a:sym typeface="Arial"/>
            </a:endParaRPr>
          </a:p>
        </p:txBody>
      </p:sp>
      <p:sp>
        <p:nvSpPr>
          <p:cNvPr id="171" name="Google Shape;171;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6" name="Shape 596"/>
        <p:cNvGrpSpPr/>
        <p:nvPr/>
      </p:nvGrpSpPr>
      <p:grpSpPr>
        <a:xfrm>
          <a:off x="0" y="0"/>
          <a:ext cx="0" cy="0"/>
          <a:chOff x="0" y="0"/>
          <a:chExt cx="0" cy="0"/>
        </a:xfrm>
      </p:grpSpPr>
      <p:sp>
        <p:nvSpPr>
          <p:cNvPr id="597" name="Google Shape;597;p39"/>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Dans quelles situations l’aidant doit-il créer un mandat ?</a:t>
            </a:r>
            <a:endParaRPr b="1" i="0" sz="3000" u="none" cap="none" strike="noStrike">
              <a:solidFill>
                <a:srgbClr val="003081"/>
              </a:solidFill>
              <a:latin typeface="Palanquin"/>
              <a:ea typeface="Palanquin"/>
              <a:cs typeface="Palanquin"/>
              <a:sym typeface="Palanquin"/>
            </a:endParaRPr>
          </a:p>
        </p:txBody>
      </p:sp>
      <p:grpSp>
        <p:nvGrpSpPr>
          <p:cNvPr id="598" name="Google Shape;598;p39"/>
          <p:cNvGrpSpPr/>
          <p:nvPr/>
        </p:nvGrpSpPr>
        <p:grpSpPr>
          <a:xfrm rot="260">
            <a:off x="678334" y="2396218"/>
            <a:ext cx="3806641" cy="640060"/>
            <a:chOff x="5332275" y="1695525"/>
            <a:chExt cx="2881200" cy="1915200"/>
          </a:xfrm>
        </p:grpSpPr>
        <p:sp>
          <p:nvSpPr>
            <p:cNvPr id="599" name="Google Shape;599;p3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00" name="Google Shape;600;p3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l’aidant complète un formulaire avec les données de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01" name="Google Shape;601;p39"/>
          <p:cNvGrpSpPr/>
          <p:nvPr/>
        </p:nvGrpSpPr>
        <p:grpSpPr>
          <a:xfrm rot="260">
            <a:off x="4659032" y="2396218"/>
            <a:ext cx="3806641" cy="640060"/>
            <a:chOff x="5332275" y="1695525"/>
            <a:chExt cx="2881200" cy="1915200"/>
          </a:xfrm>
        </p:grpSpPr>
        <p:sp>
          <p:nvSpPr>
            <p:cNvPr id="602" name="Google Shape;602;p3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03" name="Google Shape;603;p3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l’aidant effectue toute une démarche pour le compte de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04" name="Google Shape;604;p39"/>
          <p:cNvGrpSpPr/>
          <p:nvPr/>
        </p:nvGrpSpPr>
        <p:grpSpPr>
          <a:xfrm rot="260">
            <a:off x="678334" y="3161144"/>
            <a:ext cx="3806641" cy="640060"/>
            <a:chOff x="5332275" y="1695525"/>
            <a:chExt cx="2881200" cy="1915200"/>
          </a:xfrm>
        </p:grpSpPr>
        <p:sp>
          <p:nvSpPr>
            <p:cNvPr id="605" name="Google Shape;605;p3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06" name="Google Shape;606;p3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0" i="0" lang="fr" sz="1400" u="none" cap="none" strike="noStrike">
                  <a:solidFill>
                    <a:schemeClr val="lt1"/>
                  </a:solidFill>
                  <a:latin typeface="Palanquin Medium"/>
                  <a:ea typeface="Palanquin Medium"/>
                  <a:cs typeface="Palanquin Medium"/>
                  <a:sym typeface="Palanquin Medium"/>
                </a:rPr>
                <a:t>Quand l’usager effectue sa démarche devant l’aidant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07" name="Google Shape;607;p39"/>
          <p:cNvGrpSpPr/>
          <p:nvPr/>
        </p:nvGrpSpPr>
        <p:grpSpPr>
          <a:xfrm rot="260">
            <a:off x="4659032" y="3161144"/>
            <a:ext cx="3806641" cy="640060"/>
            <a:chOff x="5332275" y="1695525"/>
            <a:chExt cx="2881200" cy="1915200"/>
          </a:xfrm>
        </p:grpSpPr>
        <p:sp>
          <p:nvSpPr>
            <p:cNvPr id="608" name="Google Shape;608;p3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09" name="Google Shape;609;p3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l’aidant crée un identifiant de connexion pour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10" name="Google Shape;610;p39"/>
          <p:cNvGrpSpPr/>
          <p:nvPr/>
        </p:nvGrpSpPr>
        <p:grpSpPr>
          <a:xfrm rot="260">
            <a:off x="678334" y="3926069"/>
            <a:ext cx="3806641" cy="640060"/>
            <a:chOff x="5332275" y="1695525"/>
            <a:chExt cx="2881200" cy="1915200"/>
          </a:xfrm>
        </p:grpSpPr>
        <p:sp>
          <p:nvSpPr>
            <p:cNvPr id="611" name="Google Shape;611;p3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12" name="Google Shape;612;p3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l’usager demande de faire une démarche pour un de ses proches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13" name="Google Shape;613;p39"/>
          <p:cNvGrpSpPr/>
          <p:nvPr/>
        </p:nvGrpSpPr>
        <p:grpSpPr>
          <a:xfrm rot="260">
            <a:off x="4659032" y="3926069"/>
            <a:ext cx="3806641" cy="640060"/>
            <a:chOff x="5332275" y="1695525"/>
            <a:chExt cx="2881200" cy="1915200"/>
          </a:xfrm>
        </p:grpSpPr>
        <p:sp>
          <p:nvSpPr>
            <p:cNvPr id="614" name="Google Shape;614;p39"/>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15" name="Google Shape;615;p39"/>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l’usager n’a pas de démarche à effectuer</a:t>
              </a:r>
              <a:endParaRPr b="0" i="0" sz="1400" u="none" cap="none" strike="noStrike">
                <a:solidFill>
                  <a:schemeClr val="lt1"/>
                </a:solidFill>
                <a:latin typeface="Palanquin Medium"/>
                <a:ea typeface="Palanquin Medium"/>
                <a:cs typeface="Palanquin Medium"/>
                <a:sym typeface="Palanquin Medium"/>
              </a:endParaRPr>
            </a:p>
          </p:txBody>
        </p:sp>
      </p:grpSp>
      <p:sp>
        <p:nvSpPr>
          <p:cNvPr id="616" name="Google Shape;616;p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617" name="Google Shape;617;p39"/>
          <p:cNvSpPr txBox="1"/>
          <p:nvPr/>
        </p:nvSpPr>
        <p:spPr>
          <a:xfrm>
            <a:off x="-1310050" y="-1477500"/>
            <a:ext cx="5143800" cy="147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CC0000"/>
                </a:solidFill>
                <a:latin typeface="Poppins"/>
                <a:ea typeface="Poppins"/>
                <a:cs typeface="Poppins"/>
                <a:sym typeface="Poppins"/>
              </a:rPr>
              <a:t>- Quand l’usager effectue sa démarche devant moi </a:t>
            </a:r>
            <a:br>
              <a:rPr b="0" i="0" lang="fr" sz="1200" u="none" cap="none" strike="noStrike">
                <a:solidFill>
                  <a:srgbClr val="CC0000"/>
                </a:solidFill>
                <a:latin typeface="Poppins"/>
                <a:ea typeface="Poppins"/>
                <a:cs typeface="Poppins"/>
                <a:sym typeface="Poppins"/>
              </a:rPr>
            </a:br>
            <a:r>
              <a:rPr b="0" i="0" lang="fr" sz="1200" u="none" cap="none" strike="noStrike">
                <a:solidFill>
                  <a:srgbClr val="CC0000"/>
                </a:solidFill>
                <a:latin typeface="Poppins"/>
                <a:ea typeface="Poppins"/>
                <a:cs typeface="Poppins"/>
                <a:sym typeface="Poppins"/>
              </a:rPr>
              <a:t>- Quand l’usager me demande de faire une démarche pour un de ses proches</a:t>
            </a:r>
            <a:br>
              <a:rPr b="0" i="0" lang="fr" sz="1200" u="none" cap="none" strike="noStrike">
                <a:solidFill>
                  <a:schemeClr val="dk1"/>
                </a:solidFill>
                <a:latin typeface="Poppins"/>
                <a:ea typeface="Poppins"/>
                <a:cs typeface="Poppins"/>
                <a:sym typeface="Poppins"/>
              </a:rPr>
            </a:br>
            <a:r>
              <a:rPr b="0" i="0" lang="fr" sz="1200" u="none" cap="none" strike="noStrike">
                <a:solidFill>
                  <a:srgbClr val="6AA84F"/>
                </a:solidFill>
                <a:latin typeface="Poppins"/>
                <a:ea typeface="Poppins"/>
                <a:cs typeface="Poppins"/>
                <a:sym typeface="Poppins"/>
              </a:rPr>
              <a:t>- Quand je complète un formulaire avec les données de l’usager</a:t>
            </a:r>
            <a:br>
              <a:rPr b="0" i="0" lang="fr" sz="1200" u="none" cap="none" strike="noStrike">
                <a:solidFill>
                  <a:srgbClr val="6AA84F"/>
                </a:solidFill>
                <a:latin typeface="Poppins"/>
                <a:ea typeface="Poppins"/>
                <a:cs typeface="Poppins"/>
                <a:sym typeface="Poppins"/>
              </a:rPr>
            </a:br>
            <a:r>
              <a:rPr b="0" i="0" lang="fr" sz="1200" u="none" cap="none" strike="noStrike">
                <a:solidFill>
                  <a:srgbClr val="6AA84F"/>
                </a:solidFill>
                <a:latin typeface="Poppins"/>
                <a:ea typeface="Poppins"/>
                <a:cs typeface="Poppins"/>
                <a:sym typeface="Poppins"/>
              </a:rPr>
              <a:t>- Quand j’effectue toute une démarche pour le compte de l’usager</a:t>
            </a:r>
            <a:br>
              <a:rPr b="0" i="0" lang="fr" sz="1200" u="none" cap="none" strike="noStrike">
                <a:solidFill>
                  <a:srgbClr val="6AA84F"/>
                </a:solidFill>
                <a:latin typeface="Poppins"/>
                <a:ea typeface="Poppins"/>
                <a:cs typeface="Poppins"/>
                <a:sym typeface="Poppins"/>
              </a:rPr>
            </a:br>
            <a:r>
              <a:rPr b="0" i="0" lang="fr" sz="1200" u="none" cap="none" strike="noStrike">
                <a:solidFill>
                  <a:srgbClr val="6AA84F"/>
                </a:solidFill>
                <a:latin typeface="Poppins"/>
                <a:ea typeface="Poppins"/>
                <a:cs typeface="Poppins"/>
                <a:sym typeface="Poppins"/>
              </a:rPr>
              <a:t>- Quand je crée un identifiant de connexion pour l’usager</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1" name="Shape 621"/>
        <p:cNvGrpSpPr/>
        <p:nvPr/>
      </p:nvGrpSpPr>
      <p:grpSpPr>
        <a:xfrm>
          <a:off x="0" y="0"/>
          <a:ext cx="0" cy="0"/>
          <a:chOff x="0" y="0"/>
          <a:chExt cx="0" cy="0"/>
        </a:xfrm>
      </p:grpSpPr>
      <p:sp>
        <p:nvSpPr>
          <p:cNvPr id="622" name="Google Shape;622;p40"/>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Dans quelles situations l’aidant doit-il créer un mandat ?</a:t>
            </a:r>
            <a:endParaRPr b="1" i="0" sz="3000" u="none" cap="none" strike="noStrike">
              <a:solidFill>
                <a:srgbClr val="003081"/>
              </a:solidFill>
              <a:latin typeface="Palanquin"/>
              <a:ea typeface="Palanquin"/>
              <a:cs typeface="Palanquin"/>
              <a:sym typeface="Palanquin"/>
            </a:endParaRPr>
          </a:p>
        </p:txBody>
      </p:sp>
      <p:grpSp>
        <p:nvGrpSpPr>
          <p:cNvPr id="623" name="Google Shape;623;p40"/>
          <p:cNvGrpSpPr/>
          <p:nvPr/>
        </p:nvGrpSpPr>
        <p:grpSpPr>
          <a:xfrm rot="260">
            <a:off x="678334" y="2396218"/>
            <a:ext cx="3806641" cy="640060"/>
            <a:chOff x="5332275" y="1695525"/>
            <a:chExt cx="2881200" cy="1915200"/>
          </a:xfrm>
        </p:grpSpPr>
        <p:sp>
          <p:nvSpPr>
            <p:cNvPr id="624" name="Google Shape;624;p40"/>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25" name="Google Shape;625;p40"/>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l’aidant complète un formulaire avec les données de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26" name="Google Shape;626;p40"/>
          <p:cNvGrpSpPr/>
          <p:nvPr/>
        </p:nvGrpSpPr>
        <p:grpSpPr>
          <a:xfrm rot="260">
            <a:off x="4659032" y="2396218"/>
            <a:ext cx="3806641" cy="640060"/>
            <a:chOff x="5332275" y="1695525"/>
            <a:chExt cx="2881200" cy="1915200"/>
          </a:xfrm>
        </p:grpSpPr>
        <p:sp>
          <p:nvSpPr>
            <p:cNvPr id="627" name="Google Shape;627;p40"/>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28" name="Google Shape;628;p40"/>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l’aidant effectue toute une démarche pour le compte de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29" name="Google Shape;629;p40"/>
          <p:cNvGrpSpPr/>
          <p:nvPr/>
        </p:nvGrpSpPr>
        <p:grpSpPr>
          <a:xfrm rot="260">
            <a:off x="678334" y="3161144"/>
            <a:ext cx="3806641" cy="640060"/>
            <a:chOff x="5332275" y="1695525"/>
            <a:chExt cx="2881200" cy="1915200"/>
          </a:xfrm>
        </p:grpSpPr>
        <p:sp>
          <p:nvSpPr>
            <p:cNvPr id="630" name="Google Shape;630;p4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31" name="Google Shape;631;p4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l’usager effectue sa démarche devant l’aidant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32" name="Google Shape;632;p40"/>
          <p:cNvGrpSpPr/>
          <p:nvPr/>
        </p:nvGrpSpPr>
        <p:grpSpPr>
          <a:xfrm rot="260">
            <a:off x="4659032" y="3161144"/>
            <a:ext cx="3806641" cy="640060"/>
            <a:chOff x="5332275" y="1695525"/>
            <a:chExt cx="2881200" cy="1915200"/>
          </a:xfrm>
        </p:grpSpPr>
        <p:sp>
          <p:nvSpPr>
            <p:cNvPr id="633" name="Google Shape;633;p40"/>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34" name="Google Shape;634;p40"/>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l’aidant crée un identifiant de connexion pour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35" name="Google Shape;635;p40"/>
          <p:cNvGrpSpPr/>
          <p:nvPr/>
        </p:nvGrpSpPr>
        <p:grpSpPr>
          <a:xfrm rot="260">
            <a:off x="678334" y="3926069"/>
            <a:ext cx="3806641" cy="640060"/>
            <a:chOff x="5332275" y="1695525"/>
            <a:chExt cx="2881200" cy="1915200"/>
          </a:xfrm>
        </p:grpSpPr>
        <p:sp>
          <p:nvSpPr>
            <p:cNvPr id="636" name="Google Shape;636;p4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37" name="Google Shape;637;p4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l’usager demande de faire une démarche pour un de ses proches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38" name="Google Shape;638;p40"/>
          <p:cNvGrpSpPr/>
          <p:nvPr/>
        </p:nvGrpSpPr>
        <p:grpSpPr>
          <a:xfrm rot="260">
            <a:off x="4659032" y="3926069"/>
            <a:ext cx="3806641" cy="640060"/>
            <a:chOff x="5332275" y="1695525"/>
            <a:chExt cx="2881200" cy="1915200"/>
          </a:xfrm>
        </p:grpSpPr>
        <p:sp>
          <p:nvSpPr>
            <p:cNvPr id="639" name="Google Shape;639;p4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40" name="Google Shape;640;p4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Quand l’usager n’a pas de démarche à effectuer</a:t>
              </a:r>
              <a:endParaRPr b="0" i="0" sz="1400" u="none" cap="none" strike="noStrike">
                <a:solidFill>
                  <a:schemeClr val="lt1"/>
                </a:solidFill>
                <a:latin typeface="Palanquin Medium"/>
                <a:ea typeface="Palanquin Medium"/>
                <a:cs typeface="Palanquin Medium"/>
                <a:sym typeface="Palanquin Medium"/>
              </a:endParaRPr>
            </a:p>
          </p:txBody>
        </p:sp>
      </p:grpSp>
      <p:sp>
        <p:nvSpPr>
          <p:cNvPr id="641" name="Google Shape;641;p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642" name="Google Shape;642;p40"/>
          <p:cNvSpPr txBox="1"/>
          <p:nvPr/>
        </p:nvSpPr>
        <p:spPr>
          <a:xfrm>
            <a:off x="-1310050" y="-1477500"/>
            <a:ext cx="5143800" cy="147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CC0000"/>
                </a:solidFill>
                <a:latin typeface="Poppins"/>
                <a:ea typeface="Poppins"/>
                <a:cs typeface="Poppins"/>
                <a:sym typeface="Poppins"/>
              </a:rPr>
              <a:t>- Quand l’usager effectue sa démarche devant moi </a:t>
            </a:r>
            <a:br>
              <a:rPr b="0" i="0" lang="fr" sz="1200" u="none" cap="none" strike="noStrike">
                <a:solidFill>
                  <a:srgbClr val="CC0000"/>
                </a:solidFill>
                <a:latin typeface="Poppins"/>
                <a:ea typeface="Poppins"/>
                <a:cs typeface="Poppins"/>
                <a:sym typeface="Poppins"/>
              </a:rPr>
            </a:br>
            <a:r>
              <a:rPr b="0" i="0" lang="fr" sz="1200" u="none" cap="none" strike="noStrike">
                <a:solidFill>
                  <a:srgbClr val="CC0000"/>
                </a:solidFill>
                <a:latin typeface="Poppins"/>
                <a:ea typeface="Poppins"/>
                <a:cs typeface="Poppins"/>
                <a:sym typeface="Poppins"/>
              </a:rPr>
              <a:t>- Quand l’usager me demande de faire une démarche pour un de ses proches</a:t>
            </a:r>
            <a:br>
              <a:rPr b="0" i="0" lang="fr" sz="1200" u="none" cap="none" strike="noStrike">
                <a:solidFill>
                  <a:schemeClr val="dk1"/>
                </a:solidFill>
                <a:latin typeface="Poppins"/>
                <a:ea typeface="Poppins"/>
                <a:cs typeface="Poppins"/>
                <a:sym typeface="Poppins"/>
              </a:rPr>
            </a:br>
            <a:r>
              <a:rPr b="0" i="0" lang="fr" sz="1200" u="none" cap="none" strike="noStrike">
                <a:solidFill>
                  <a:srgbClr val="6AA84F"/>
                </a:solidFill>
                <a:latin typeface="Poppins"/>
                <a:ea typeface="Poppins"/>
                <a:cs typeface="Poppins"/>
                <a:sym typeface="Poppins"/>
              </a:rPr>
              <a:t>- Quand je complète un formulaire avec les données de l’usager</a:t>
            </a:r>
            <a:br>
              <a:rPr b="0" i="0" lang="fr" sz="1200" u="none" cap="none" strike="noStrike">
                <a:solidFill>
                  <a:srgbClr val="6AA84F"/>
                </a:solidFill>
                <a:latin typeface="Poppins"/>
                <a:ea typeface="Poppins"/>
                <a:cs typeface="Poppins"/>
                <a:sym typeface="Poppins"/>
              </a:rPr>
            </a:br>
            <a:r>
              <a:rPr b="0" i="0" lang="fr" sz="1200" u="none" cap="none" strike="noStrike">
                <a:solidFill>
                  <a:srgbClr val="6AA84F"/>
                </a:solidFill>
                <a:latin typeface="Poppins"/>
                <a:ea typeface="Poppins"/>
                <a:cs typeface="Poppins"/>
                <a:sym typeface="Poppins"/>
              </a:rPr>
              <a:t>- Quand j’effectue toute une démarche pour le compte de l’usager</a:t>
            </a:r>
            <a:br>
              <a:rPr b="0" i="0" lang="fr" sz="1200" u="none" cap="none" strike="noStrike">
                <a:solidFill>
                  <a:srgbClr val="6AA84F"/>
                </a:solidFill>
                <a:latin typeface="Poppins"/>
                <a:ea typeface="Poppins"/>
                <a:cs typeface="Poppins"/>
                <a:sym typeface="Poppins"/>
              </a:rPr>
            </a:br>
            <a:r>
              <a:rPr b="0" i="0" lang="fr" sz="1200" u="none" cap="none" strike="noStrike">
                <a:solidFill>
                  <a:srgbClr val="6AA84F"/>
                </a:solidFill>
                <a:latin typeface="Poppins"/>
                <a:ea typeface="Poppins"/>
                <a:cs typeface="Poppins"/>
                <a:sym typeface="Poppins"/>
              </a:rPr>
              <a:t>- Quand je crée un identifiant de connexion pour l’usager</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sp>
        <p:nvSpPr>
          <p:cNvPr id="647" name="Google Shape;647;p41"/>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Dans quelle situations créer un mandat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648" name="Google Shape;648;p41"/>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649" name="Google Shape;649;p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650" name="Google Shape;650;p41"/>
          <p:cNvSpPr txBox="1"/>
          <p:nvPr/>
        </p:nvSpPr>
        <p:spPr>
          <a:xfrm>
            <a:off x="826900" y="1107300"/>
            <a:ext cx="5447700" cy="3798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1200"/>
              </a:spcBef>
              <a:spcAft>
                <a:spcPts val="0"/>
              </a:spcAft>
              <a:buClr>
                <a:schemeClr val="dk1"/>
              </a:buClr>
              <a:buSzPts val="1100"/>
              <a:buFont typeface="Arial"/>
              <a:buNone/>
            </a:pPr>
            <a:r>
              <a:rPr b="1" i="1" lang="fr" sz="1800" u="none" cap="none" strike="noStrike">
                <a:solidFill>
                  <a:srgbClr val="1B4991"/>
                </a:solidFill>
                <a:latin typeface="Arial"/>
                <a:ea typeface="Arial"/>
                <a:cs typeface="Arial"/>
                <a:sym typeface="Arial"/>
              </a:rPr>
              <a:t>“Je fais avec”</a:t>
            </a:r>
            <a:endParaRPr b="1" i="1" sz="1800" u="none" cap="none" strike="noStrike">
              <a:solidFill>
                <a:srgbClr val="1B4991"/>
              </a:solidFill>
              <a:latin typeface="Arial"/>
              <a:ea typeface="Arial"/>
              <a:cs typeface="Arial"/>
              <a:sym typeface="Arial"/>
            </a:endParaRPr>
          </a:p>
          <a:p>
            <a:pPr indent="0" lvl="0" marL="0" marR="0" rtl="0" algn="l">
              <a:lnSpc>
                <a:spcPct val="115000"/>
              </a:lnSpc>
              <a:spcBef>
                <a:spcPts val="1200"/>
              </a:spcBef>
              <a:spcAft>
                <a:spcPts val="1200"/>
              </a:spcAft>
              <a:buClr>
                <a:srgbClr val="000000"/>
              </a:buClr>
              <a:buSzPts val="1200"/>
              <a:buFont typeface="Arial"/>
              <a:buNone/>
            </a:pPr>
            <a:r>
              <a:rPr b="0" i="0" lang="fr" sz="1200" u="none" cap="none" strike="noStrike">
                <a:solidFill>
                  <a:srgbClr val="1B4991"/>
                </a:solidFill>
                <a:latin typeface="Arial"/>
                <a:ea typeface="Arial"/>
                <a:cs typeface="Arial"/>
                <a:sym typeface="Arial"/>
              </a:rPr>
              <a:t>Si vous accompagnez l’usager dans sa démarche en ligne, en sa présence, sans ma- nipuler ses données ou prendre la main sur l’outil informatique, un mandat n’est pas indispensable. Il est néanmoins recommandé, de façon préventive, dans le cas où l’usager se retournerait contre le professionnel ou la structure, et qu’une action en justice serait engagée. Le mandat fait alors preuve du consentement donné par l’usager.</a:t>
            </a:r>
            <a:endParaRPr b="1" i="1" sz="1800" u="none" cap="none" strike="noStrike">
              <a:solidFill>
                <a:srgbClr val="1B4991"/>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4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Dans quelle situations créer un mandat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656" name="Google Shape;656;p4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657" name="Google Shape;657;p4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658" name="Google Shape;658;p42"/>
          <p:cNvSpPr txBox="1"/>
          <p:nvPr/>
        </p:nvSpPr>
        <p:spPr>
          <a:xfrm>
            <a:off x="826900" y="1107300"/>
            <a:ext cx="5233500" cy="3798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1800"/>
              <a:buFont typeface="Arial"/>
              <a:buNone/>
            </a:pPr>
            <a:r>
              <a:rPr b="1" i="1" lang="fr" sz="1800" u="none" cap="none" strike="noStrike">
                <a:solidFill>
                  <a:srgbClr val="1B4991"/>
                </a:solidFill>
                <a:latin typeface="Arial"/>
                <a:ea typeface="Arial"/>
                <a:cs typeface="Arial"/>
                <a:sym typeface="Arial"/>
              </a:rPr>
              <a:t>“ Je fais pour le compte de...” en présence de l’usager</a:t>
            </a:r>
            <a:endParaRPr b="1" i="1" sz="1800" u="none" cap="none" strike="noStrike">
              <a:solidFill>
                <a:srgbClr val="1B4991"/>
              </a:solidFill>
              <a:latin typeface="Arial"/>
              <a:ea typeface="Arial"/>
              <a:cs typeface="Arial"/>
              <a:sym typeface="Arial"/>
            </a:endParaRPr>
          </a:p>
          <a:p>
            <a:pPr indent="0" lvl="0" marL="0" marR="0" rtl="0" algn="l">
              <a:lnSpc>
                <a:spcPct val="115000"/>
              </a:lnSpc>
              <a:spcBef>
                <a:spcPts val="1200"/>
              </a:spcBef>
              <a:spcAft>
                <a:spcPts val="0"/>
              </a:spcAft>
              <a:buClr>
                <a:srgbClr val="000000"/>
              </a:buClr>
              <a:buSzPts val="1200"/>
              <a:buFont typeface="Arial"/>
              <a:buNone/>
            </a:pPr>
            <a:r>
              <a:rPr b="0" i="0" lang="fr" sz="1200" u="none" cap="none" strike="noStrike">
                <a:solidFill>
                  <a:srgbClr val="1B4991"/>
                </a:solidFill>
                <a:latin typeface="Arial"/>
                <a:ea typeface="Arial"/>
                <a:cs typeface="Arial"/>
                <a:sym typeface="Arial"/>
              </a:rPr>
              <a:t>Dès lors que vous prenez la main sur tout ou une partie de la démarche demandée par l’usager, vous agissez en son nom et faites “pour le compte de” au regard de la loi. Il peut s’agir de :</a:t>
            </a:r>
            <a:br>
              <a:rPr b="0" i="0" lang="fr" sz="1200" u="none" cap="none" strike="noStrike">
                <a:solidFill>
                  <a:srgbClr val="1B4991"/>
                </a:solidFill>
                <a:latin typeface="Arial"/>
                <a:ea typeface="Arial"/>
                <a:cs typeface="Arial"/>
                <a:sym typeface="Arial"/>
              </a:rPr>
            </a:br>
            <a:br>
              <a:rPr b="0" i="0" lang="fr" sz="1200" u="none" cap="none" strike="noStrike">
                <a:solidFill>
                  <a:srgbClr val="1B4991"/>
                </a:solidFill>
                <a:latin typeface="Arial"/>
                <a:ea typeface="Arial"/>
                <a:cs typeface="Arial"/>
                <a:sym typeface="Arial"/>
              </a:rPr>
            </a:br>
            <a:r>
              <a:rPr b="0" i="0" lang="fr" sz="1200" u="none" cap="none" strike="noStrike">
                <a:solidFill>
                  <a:srgbClr val="1B4991"/>
                </a:solidFill>
                <a:latin typeface="Arial"/>
                <a:ea typeface="Arial"/>
                <a:cs typeface="Arial"/>
                <a:sym typeface="Arial"/>
              </a:rPr>
              <a:t>• Renseigner les identifiants de l’usager ;</a:t>
            </a:r>
            <a:br>
              <a:rPr b="0" i="0" lang="fr" sz="1200" u="none" cap="none" strike="noStrike">
                <a:solidFill>
                  <a:srgbClr val="1B4991"/>
                </a:solidFill>
                <a:latin typeface="Arial"/>
                <a:ea typeface="Arial"/>
                <a:cs typeface="Arial"/>
                <a:sym typeface="Arial"/>
              </a:rPr>
            </a:br>
            <a:r>
              <a:rPr b="0" i="0" lang="fr" sz="1200" u="none" cap="none" strike="noStrike">
                <a:solidFill>
                  <a:srgbClr val="1B4991"/>
                </a:solidFill>
                <a:latin typeface="Arial"/>
                <a:ea typeface="Arial"/>
                <a:cs typeface="Arial"/>
                <a:sym typeface="Arial"/>
              </a:rPr>
              <a:t>• Compléter tout ou une partie d’un formulaire avec les données de l’usager ; </a:t>
            </a:r>
            <a:br>
              <a:rPr b="0" i="0" lang="fr" sz="1200" u="none" cap="none" strike="noStrike">
                <a:solidFill>
                  <a:srgbClr val="1B4991"/>
                </a:solidFill>
                <a:latin typeface="Arial"/>
                <a:ea typeface="Arial"/>
                <a:cs typeface="Arial"/>
                <a:sym typeface="Arial"/>
              </a:rPr>
            </a:br>
            <a:r>
              <a:rPr b="0" i="0" lang="fr" sz="1200" u="none" cap="none" strike="noStrike">
                <a:solidFill>
                  <a:srgbClr val="1B4991"/>
                </a:solidFill>
                <a:latin typeface="Arial"/>
                <a:ea typeface="Arial"/>
                <a:cs typeface="Arial"/>
                <a:sym typeface="Arial"/>
              </a:rPr>
              <a:t>• Valider les données renseignées par l’usager</a:t>
            </a:r>
            <a:endParaRPr b="0" i="0" sz="1200" u="none" cap="none" strike="noStrike">
              <a:solidFill>
                <a:srgbClr val="1B4991"/>
              </a:solidFill>
              <a:latin typeface="Arial"/>
              <a:ea typeface="Arial"/>
              <a:cs typeface="Arial"/>
              <a:sym typeface="Arial"/>
            </a:endParaRPr>
          </a:p>
          <a:p>
            <a:pPr indent="0" lvl="0" marL="0" marR="0" rtl="0" algn="l">
              <a:lnSpc>
                <a:spcPct val="115000"/>
              </a:lnSpc>
              <a:spcBef>
                <a:spcPts val="1200"/>
              </a:spcBef>
              <a:spcAft>
                <a:spcPts val="1200"/>
              </a:spcAft>
              <a:buClr>
                <a:srgbClr val="000000"/>
              </a:buClr>
              <a:buSzPts val="1200"/>
              <a:buFont typeface="Arial"/>
              <a:buNone/>
            </a:pPr>
            <a:r>
              <a:rPr b="0" i="0" lang="fr" sz="1200" u="none" cap="none" strike="noStrike">
                <a:solidFill>
                  <a:srgbClr val="1B4991"/>
                </a:solidFill>
                <a:latin typeface="Arial"/>
                <a:ea typeface="Arial"/>
                <a:cs typeface="Arial"/>
                <a:sym typeface="Arial"/>
              </a:rPr>
              <a:t>Si vous effectuez une ou plusieurs de ses actions, le mandat est indispensable. Il permet à la personne concernée de contrôler les usages qui sont faits de ses données et au professionnel de poser clairement le cadre et les règles de l’accompagne- ment qu’il propose.</a:t>
            </a:r>
            <a:endParaRPr b="1" i="1" sz="1800" u="none" cap="none" strike="noStrike">
              <a:solidFill>
                <a:srgbClr val="1B4991"/>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2" name="Shape 662"/>
        <p:cNvGrpSpPr/>
        <p:nvPr/>
      </p:nvGrpSpPr>
      <p:grpSpPr>
        <a:xfrm>
          <a:off x="0" y="0"/>
          <a:ext cx="0" cy="0"/>
          <a:chOff x="0" y="0"/>
          <a:chExt cx="0" cy="0"/>
        </a:xfrm>
      </p:grpSpPr>
      <p:sp>
        <p:nvSpPr>
          <p:cNvPr id="663" name="Google Shape;663;p43"/>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Dans quelle situations créer un mandat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664" name="Google Shape;664;p4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665" name="Google Shape;665;p4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666" name="Google Shape;666;p43"/>
          <p:cNvSpPr txBox="1"/>
          <p:nvPr/>
        </p:nvSpPr>
        <p:spPr>
          <a:xfrm>
            <a:off x="826900" y="1107300"/>
            <a:ext cx="5084100" cy="1119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1" lang="fr" sz="1800" u="none" cap="none" strike="noStrike">
                <a:solidFill>
                  <a:srgbClr val="1B4991"/>
                </a:solidFill>
                <a:latin typeface="Arial"/>
                <a:ea typeface="Arial"/>
                <a:cs typeface="Arial"/>
                <a:sym typeface="Arial"/>
              </a:rPr>
              <a:t>“ Je fais pour le compte de...” en l’absence de l’usager</a:t>
            </a:r>
            <a:endParaRPr b="1" i="1" sz="1800" u="none" cap="none" strike="noStrike">
              <a:solidFill>
                <a:srgbClr val="1B499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rPr b="0" i="0" lang="fr" sz="1200" u="none" cap="none" strike="noStrike">
                <a:solidFill>
                  <a:srgbClr val="1B4991"/>
                </a:solidFill>
                <a:latin typeface="Arial"/>
                <a:ea typeface="Arial"/>
                <a:cs typeface="Arial"/>
                <a:sym typeface="Arial"/>
              </a:rPr>
              <a:t>Si l’usager ne peut pas se déplacer physiquement dans la structure et que vous réalisez la démarche en son nom, le mandat est indispensable. L’usager doit être en capacité de donner son consentement oral et la version papier du mandat doit lui être remise à postériori.</a:t>
            </a:r>
            <a:endParaRPr b="0" i="0" sz="1200" u="none" cap="none" strike="noStrike">
              <a:solidFill>
                <a:srgbClr val="1B4991"/>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chemeClr val="dk1"/>
                </a:solidFill>
                <a:latin typeface="Arial"/>
                <a:ea typeface="Arial"/>
                <a:cs typeface="Arial"/>
                <a:sym typeface="Arial"/>
              </a:rPr>
              <a:t>	 </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0" name="Shape 670"/>
        <p:cNvGrpSpPr/>
        <p:nvPr/>
      </p:nvGrpSpPr>
      <p:grpSpPr>
        <a:xfrm>
          <a:off x="0" y="0"/>
          <a:ext cx="0" cy="0"/>
          <a:chOff x="0" y="0"/>
          <a:chExt cx="0" cy="0"/>
        </a:xfrm>
      </p:grpSpPr>
      <p:sp>
        <p:nvSpPr>
          <p:cNvPr id="671" name="Google Shape;671;p44"/>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Pour se connecter à son espace Aidants Connect, l’aidant utilise :</a:t>
            </a:r>
            <a:endParaRPr b="1" i="0" sz="3000" u="none" cap="none" strike="noStrike">
              <a:solidFill>
                <a:srgbClr val="003081"/>
              </a:solidFill>
              <a:latin typeface="Palanquin"/>
              <a:ea typeface="Palanquin"/>
              <a:cs typeface="Palanquin"/>
              <a:sym typeface="Palanquin"/>
            </a:endParaRPr>
          </a:p>
        </p:txBody>
      </p:sp>
      <p:grpSp>
        <p:nvGrpSpPr>
          <p:cNvPr id="672" name="Google Shape;672;p44"/>
          <p:cNvGrpSpPr/>
          <p:nvPr/>
        </p:nvGrpSpPr>
        <p:grpSpPr>
          <a:xfrm rot="260">
            <a:off x="678334" y="2396218"/>
            <a:ext cx="3806641" cy="640060"/>
            <a:chOff x="5332275" y="1695525"/>
            <a:chExt cx="2881200" cy="1915200"/>
          </a:xfrm>
        </p:grpSpPr>
        <p:sp>
          <p:nvSpPr>
            <p:cNvPr id="673" name="Google Shape;673;p4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74" name="Google Shape;674;p4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une adresse email professionnelle et nominative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75" name="Google Shape;675;p44"/>
          <p:cNvGrpSpPr/>
          <p:nvPr/>
        </p:nvGrpSpPr>
        <p:grpSpPr>
          <a:xfrm rot="260">
            <a:off x="4659032" y="2396218"/>
            <a:ext cx="3806641" cy="640060"/>
            <a:chOff x="5332275" y="1695525"/>
            <a:chExt cx="2881200" cy="1915200"/>
          </a:xfrm>
        </p:grpSpPr>
        <p:sp>
          <p:nvSpPr>
            <p:cNvPr id="676" name="Google Shape;676;p4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77" name="Google Shape;677;p4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 mot de passe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78" name="Google Shape;678;p44"/>
          <p:cNvGrpSpPr/>
          <p:nvPr/>
        </p:nvGrpSpPr>
        <p:grpSpPr>
          <a:xfrm rot="260">
            <a:off x="678334" y="3161144"/>
            <a:ext cx="3806641" cy="640060"/>
            <a:chOff x="5332275" y="1695525"/>
            <a:chExt cx="2881200" cy="1915200"/>
          </a:xfrm>
        </p:grpSpPr>
        <p:sp>
          <p:nvSpPr>
            <p:cNvPr id="679" name="Google Shape;679;p4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80" name="Google Shape;680;p4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 code généré par la carte </a:t>
              </a:r>
              <a:br>
                <a:rPr b="0" i="0" lang="fr" sz="1400" u="none" cap="none" strike="noStrike">
                  <a:solidFill>
                    <a:schemeClr val="lt1"/>
                  </a:solidFill>
                  <a:latin typeface="Palanquin Medium"/>
                  <a:ea typeface="Palanquin Medium"/>
                  <a:cs typeface="Palanquin Medium"/>
                  <a:sym typeface="Palanquin Medium"/>
                </a:rPr>
              </a:br>
              <a:r>
                <a:rPr b="0" i="0" lang="fr" sz="1400" u="none" cap="none" strike="noStrike">
                  <a:solidFill>
                    <a:schemeClr val="lt1"/>
                  </a:solidFill>
                  <a:latin typeface="Palanquin Medium"/>
                  <a:ea typeface="Palanquin Medium"/>
                  <a:cs typeface="Palanquin Medium"/>
                  <a:sym typeface="Palanquin Medium"/>
                </a:rPr>
                <a:t>Aidants Connect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81" name="Google Shape;681;p44"/>
          <p:cNvGrpSpPr/>
          <p:nvPr/>
        </p:nvGrpSpPr>
        <p:grpSpPr>
          <a:xfrm rot="260">
            <a:off x="4659032" y="3161144"/>
            <a:ext cx="3806641" cy="640060"/>
            <a:chOff x="5332275" y="1695525"/>
            <a:chExt cx="2881200" cy="1915200"/>
          </a:xfrm>
        </p:grpSpPr>
        <p:sp>
          <p:nvSpPr>
            <p:cNvPr id="682" name="Google Shape;682;p4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83" name="Google Shape;683;p4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 lien de connexion envoyé par email</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84" name="Google Shape;684;p44"/>
          <p:cNvGrpSpPr/>
          <p:nvPr/>
        </p:nvGrpSpPr>
        <p:grpSpPr>
          <a:xfrm rot="260">
            <a:off x="678334" y="3926069"/>
            <a:ext cx="3806641" cy="640060"/>
            <a:chOff x="5332275" y="1695525"/>
            <a:chExt cx="2881200" cy="1915200"/>
          </a:xfrm>
        </p:grpSpPr>
        <p:sp>
          <p:nvSpPr>
            <p:cNvPr id="685" name="Google Shape;685;p4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86" name="Google Shape;686;p4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France Connect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87" name="Google Shape;687;p44"/>
          <p:cNvGrpSpPr/>
          <p:nvPr/>
        </p:nvGrpSpPr>
        <p:grpSpPr>
          <a:xfrm rot="260">
            <a:off x="4659032" y="3926069"/>
            <a:ext cx="3806641" cy="640060"/>
            <a:chOff x="5332275" y="1695525"/>
            <a:chExt cx="2881200" cy="1915200"/>
          </a:xfrm>
        </p:grpSpPr>
        <p:sp>
          <p:nvSpPr>
            <p:cNvPr id="688" name="Google Shape;688;p4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89" name="Google Shape;689;p4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une empreinte digitale</a:t>
              </a:r>
              <a:endParaRPr b="0" i="0" sz="1400" u="none" cap="none" strike="noStrike">
                <a:solidFill>
                  <a:schemeClr val="lt1"/>
                </a:solidFill>
                <a:latin typeface="Palanquin Medium"/>
                <a:ea typeface="Palanquin Medium"/>
                <a:cs typeface="Palanquin Medium"/>
                <a:sym typeface="Palanquin Medium"/>
              </a:endParaRPr>
            </a:p>
          </p:txBody>
        </p:sp>
      </p:grpSp>
      <p:sp>
        <p:nvSpPr>
          <p:cNvPr id="690" name="Google Shape;690;p4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4" name="Shape 694"/>
        <p:cNvGrpSpPr/>
        <p:nvPr/>
      </p:nvGrpSpPr>
      <p:grpSpPr>
        <a:xfrm>
          <a:off x="0" y="0"/>
          <a:ext cx="0" cy="0"/>
          <a:chOff x="0" y="0"/>
          <a:chExt cx="0" cy="0"/>
        </a:xfrm>
      </p:grpSpPr>
      <p:sp>
        <p:nvSpPr>
          <p:cNvPr id="695" name="Google Shape;695;p45"/>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Pour se connecter à son espace Aidants Connect, l’aidant utilise :</a:t>
            </a:r>
            <a:endParaRPr b="1" i="0" sz="3000" u="none" cap="none" strike="noStrike">
              <a:solidFill>
                <a:srgbClr val="003081"/>
              </a:solidFill>
              <a:latin typeface="Palanquin"/>
              <a:ea typeface="Palanquin"/>
              <a:cs typeface="Palanquin"/>
              <a:sym typeface="Palanquin"/>
            </a:endParaRPr>
          </a:p>
        </p:txBody>
      </p:sp>
      <p:grpSp>
        <p:nvGrpSpPr>
          <p:cNvPr id="696" name="Google Shape;696;p45"/>
          <p:cNvGrpSpPr/>
          <p:nvPr/>
        </p:nvGrpSpPr>
        <p:grpSpPr>
          <a:xfrm rot="260">
            <a:off x="678334" y="2396218"/>
            <a:ext cx="3806641" cy="640060"/>
            <a:chOff x="5332275" y="1695525"/>
            <a:chExt cx="2881200" cy="1915200"/>
          </a:xfrm>
        </p:grpSpPr>
        <p:sp>
          <p:nvSpPr>
            <p:cNvPr id="697" name="Google Shape;697;p4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698" name="Google Shape;698;p45"/>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une adresse email professionnelle et nominative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699" name="Google Shape;699;p45"/>
          <p:cNvGrpSpPr/>
          <p:nvPr/>
        </p:nvGrpSpPr>
        <p:grpSpPr>
          <a:xfrm rot="260">
            <a:off x="4659032" y="2396218"/>
            <a:ext cx="3806641" cy="640060"/>
            <a:chOff x="5332275" y="1695525"/>
            <a:chExt cx="2881200" cy="1915200"/>
          </a:xfrm>
        </p:grpSpPr>
        <p:sp>
          <p:nvSpPr>
            <p:cNvPr id="700" name="Google Shape;700;p4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01" name="Google Shape;701;p4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 mot de passe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02" name="Google Shape;702;p45"/>
          <p:cNvGrpSpPr/>
          <p:nvPr/>
        </p:nvGrpSpPr>
        <p:grpSpPr>
          <a:xfrm rot="260">
            <a:off x="678334" y="3161144"/>
            <a:ext cx="3806641" cy="640060"/>
            <a:chOff x="5332275" y="1695525"/>
            <a:chExt cx="2881200" cy="1915200"/>
          </a:xfrm>
        </p:grpSpPr>
        <p:sp>
          <p:nvSpPr>
            <p:cNvPr id="703" name="Google Shape;703;p4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04" name="Google Shape;704;p45"/>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 code généré par la carte </a:t>
              </a:r>
              <a:br>
                <a:rPr b="0" i="0" lang="fr" sz="1400" u="none" cap="none" strike="noStrike">
                  <a:solidFill>
                    <a:schemeClr val="lt1"/>
                  </a:solidFill>
                  <a:latin typeface="Palanquin Medium"/>
                  <a:ea typeface="Palanquin Medium"/>
                  <a:cs typeface="Palanquin Medium"/>
                  <a:sym typeface="Palanquin Medium"/>
                </a:rPr>
              </a:br>
              <a:r>
                <a:rPr b="0" i="0" lang="fr" sz="1400" u="none" cap="none" strike="noStrike">
                  <a:solidFill>
                    <a:schemeClr val="lt1"/>
                  </a:solidFill>
                  <a:latin typeface="Palanquin Medium"/>
                  <a:ea typeface="Palanquin Medium"/>
                  <a:cs typeface="Palanquin Medium"/>
                  <a:sym typeface="Palanquin Medium"/>
                </a:rPr>
                <a:t>Aidants Connect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05" name="Google Shape;705;p45"/>
          <p:cNvGrpSpPr/>
          <p:nvPr/>
        </p:nvGrpSpPr>
        <p:grpSpPr>
          <a:xfrm rot="260">
            <a:off x="4659032" y="3161144"/>
            <a:ext cx="3806641" cy="640060"/>
            <a:chOff x="5332275" y="1695525"/>
            <a:chExt cx="2881200" cy="1915200"/>
          </a:xfrm>
        </p:grpSpPr>
        <p:sp>
          <p:nvSpPr>
            <p:cNvPr id="706" name="Google Shape;706;p4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07" name="Google Shape;707;p45"/>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 lien de connexion envoyé par email</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08" name="Google Shape;708;p45"/>
          <p:cNvGrpSpPr/>
          <p:nvPr/>
        </p:nvGrpSpPr>
        <p:grpSpPr>
          <a:xfrm rot="260">
            <a:off x="678334" y="3926069"/>
            <a:ext cx="3806641" cy="640060"/>
            <a:chOff x="5332275" y="1695525"/>
            <a:chExt cx="2881200" cy="1915200"/>
          </a:xfrm>
        </p:grpSpPr>
        <p:sp>
          <p:nvSpPr>
            <p:cNvPr id="709" name="Google Shape;709;p4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10" name="Google Shape;710;p4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France Connect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11" name="Google Shape;711;p45"/>
          <p:cNvGrpSpPr/>
          <p:nvPr/>
        </p:nvGrpSpPr>
        <p:grpSpPr>
          <a:xfrm rot="260">
            <a:off x="4659032" y="3926069"/>
            <a:ext cx="3806641" cy="640060"/>
            <a:chOff x="5332275" y="1695525"/>
            <a:chExt cx="2881200" cy="1915200"/>
          </a:xfrm>
        </p:grpSpPr>
        <p:sp>
          <p:nvSpPr>
            <p:cNvPr id="712" name="Google Shape;712;p4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13" name="Google Shape;713;p4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une empreinte digitale</a:t>
              </a:r>
              <a:endParaRPr b="0" i="0" sz="1400" u="none" cap="none" strike="noStrike">
                <a:solidFill>
                  <a:schemeClr val="lt1"/>
                </a:solidFill>
                <a:latin typeface="Palanquin Medium"/>
                <a:ea typeface="Palanquin Medium"/>
                <a:cs typeface="Palanquin Medium"/>
                <a:sym typeface="Palanquin Medium"/>
              </a:endParaRPr>
            </a:p>
          </p:txBody>
        </p:sp>
      </p:grpSp>
      <p:sp>
        <p:nvSpPr>
          <p:cNvPr id="714" name="Google Shape;714;p4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8" name="Shape 718"/>
        <p:cNvGrpSpPr/>
        <p:nvPr/>
      </p:nvGrpSpPr>
      <p:grpSpPr>
        <a:xfrm>
          <a:off x="0" y="0"/>
          <a:ext cx="0" cy="0"/>
          <a:chOff x="0" y="0"/>
          <a:chExt cx="0" cy="0"/>
        </a:xfrm>
      </p:grpSpPr>
      <p:sp>
        <p:nvSpPr>
          <p:cNvPr id="719" name="Google Shape;719;p46"/>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720" name="Google Shape;720;p46"/>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721" name="Google Shape;721;p4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722" name="Google Shape;722;p46"/>
          <p:cNvPicPr preferRelativeResize="0"/>
          <p:nvPr/>
        </p:nvPicPr>
        <p:blipFill rotWithShape="1">
          <a:blip r:embed="rId3">
            <a:alphaModFix/>
          </a:blip>
          <a:srcRect b="0" l="0" r="0" t="0"/>
          <a:stretch/>
        </p:blipFill>
        <p:spPr>
          <a:xfrm>
            <a:off x="1556325" y="784222"/>
            <a:ext cx="5783611" cy="4111629"/>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6" name="Shape 726"/>
        <p:cNvGrpSpPr/>
        <p:nvPr/>
      </p:nvGrpSpPr>
      <p:grpSpPr>
        <a:xfrm>
          <a:off x="0" y="0"/>
          <a:ext cx="0" cy="0"/>
          <a:chOff x="0" y="0"/>
          <a:chExt cx="0" cy="0"/>
        </a:xfrm>
      </p:grpSpPr>
      <p:sp>
        <p:nvSpPr>
          <p:cNvPr id="727" name="Google Shape;727;p47"/>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728" name="Google Shape;728;p47"/>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729" name="Google Shape;729;p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730" name="Google Shape;730;p47"/>
          <p:cNvPicPr preferRelativeResize="0"/>
          <p:nvPr/>
        </p:nvPicPr>
        <p:blipFill rotWithShape="1">
          <a:blip r:embed="rId3">
            <a:alphaModFix/>
          </a:blip>
          <a:srcRect b="0" l="0" r="0" t="0"/>
          <a:stretch/>
        </p:blipFill>
        <p:spPr>
          <a:xfrm>
            <a:off x="1556325" y="784222"/>
            <a:ext cx="5794939" cy="4111628"/>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4" name="Shape 734"/>
        <p:cNvGrpSpPr/>
        <p:nvPr/>
      </p:nvGrpSpPr>
      <p:grpSpPr>
        <a:xfrm>
          <a:off x="0" y="0"/>
          <a:ext cx="0" cy="0"/>
          <a:chOff x="0" y="0"/>
          <a:chExt cx="0" cy="0"/>
        </a:xfrm>
      </p:grpSpPr>
      <p:sp>
        <p:nvSpPr>
          <p:cNvPr id="735" name="Google Shape;735;p48"/>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736" name="Google Shape;736;p4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737" name="Google Shape;737;p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738" name="Google Shape;738;p48"/>
          <p:cNvPicPr preferRelativeResize="0"/>
          <p:nvPr/>
        </p:nvPicPr>
        <p:blipFill rotWithShape="1">
          <a:blip r:embed="rId3">
            <a:alphaModFix/>
          </a:blip>
          <a:srcRect b="0" l="0" r="0" t="0"/>
          <a:stretch/>
        </p:blipFill>
        <p:spPr>
          <a:xfrm>
            <a:off x="1556325" y="784222"/>
            <a:ext cx="5779592" cy="411162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4"/>
          <p:cNvSpPr txBox="1"/>
          <p:nvPr/>
        </p:nvSpPr>
        <p:spPr>
          <a:xfrm>
            <a:off x="1638775" y="1336200"/>
            <a:ext cx="5984700" cy="2471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fr" sz="2400" u="none" cap="none" strike="noStrike">
                <a:solidFill>
                  <a:srgbClr val="FF3333"/>
                </a:solidFill>
                <a:latin typeface="Palanquin"/>
                <a:ea typeface="Palanquin"/>
                <a:cs typeface="Palanquin"/>
                <a:sym typeface="Palanquin"/>
              </a:rPr>
              <a:t>L’objectif de la formation :</a:t>
            </a:r>
            <a:endParaRPr b="1" i="0" sz="24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Permettre aux professionnels de recevoir l’habilitation Aidants Connect. Cette habilitation leur permet d’utiliser la plateforme Aidants Connect pour accompagner les usagers dans la réalisation de leurs démarches administratives, en garantissant un cadre légal et sécurisé respectant le RGPD.</a:t>
            </a:r>
            <a:endParaRPr b="0" i="0" sz="1800" u="none" cap="none" strike="noStrike">
              <a:solidFill>
                <a:srgbClr val="003081"/>
              </a:solidFill>
              <a:latin typeface="Palanquin Medium"/>
              <a:ea typeface="Palanquin Medium"/>
              <a:cs typeface="Palanquin Medium"/>
              <a:sym typeface="Palanquin Medium"/>
            </a:endParaRPr>
          </a:p>
        </p:txBody>
      </p:sp>
      <p:sp>
        <p:nvSpPr>
          <p:cNvPr id="177" name="Google Shape;177;p4"/>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 ? Quoi ? Pourquoi ? Comment ?</a:t>
            </a:r>
            <a:endParaRPr b="0" i="0" sz="1000" u="none" cap="none" strike="noStrike">
              <a:solidFill>
                <a:srgbClr val="000000"/>
              </a:solidFill>
              <a:latin typeface="Arial"/>
              <a:ea typeface="Arial"/>
              <a:cs typeface="Arial"/>
              <a:sym typeface="Arial"/>
            </a:endParaRPr>
          </a:p>
        </p:txBody>
      </p:sp>
      <p:sp>
        <p:nvSpPr>
          <p:cNvPr id="178" name="Google Shape;178;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2" name="Shape 742"/>
        <p:cNvGrpSpPr/>
        <p:nvPr/>
      </p:nvGrpSpPr>
      <p:grpSpPr>
        <a:xfrm>
          <a:off x="0" y="0"/>
          <a:ext cx="0" cy="0"/>
          <a:chOff x="0" y="0"/>
          <a:chExt cx="0" cy="0"/>
        </a:xfrm>
      </p:grpSpPr>
      <p:sp>
        <p:nvSpPr>
          <p:cNvPr id="743" name="Google Shape;743;p49"/>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744" name="Google Shape;744;p49"/>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745" name="Google Shape;745;p4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746" name="Google Shape;746;p49"/>
          <p:cNvPicPr preferRelativeResize="0"/>
          <p:nvPr/>
        </p:nvPicPr>
        <p:blipFill rotWithShape="1">
          <a:blip r:embed="rId3">
            <a:alphaModFix/>
          </a:blip>
          <a:srcRect b="0" l="0" r="0" t="0"/>
          <a:stretch/>
        </p:blipFill>
        <p:spPr>
          <a:xfrm>
            <a:off x="1556325" y="784222"/>
            <a:ext cx="5789270" cy="4111629"/>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0" name="Shape 750"/>
        <p:cNvGrpSpPr/>
        <p:nvPr/>
      </p:nvGrpSpPr>
      <p:grpSpPr>
        <a:xfrm>
          <a:off x="0" y="0"/>
          <a:ext cx="0" cy="0"/>
          <a:chOff x="0" y="0"/>
          <a:chExt cx="0" cy="0"/>
        </a:xfrm>
      </p:grpSpPr>
      <p:sp>
        <p:nvSpPr>
          <p:cNvPr id="751" name="Google Shape;751;p5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752" name="Google Shape;752;p5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753" name="Google Shape;753;p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754" name="Google Shape;754;p50"/>
          <p:cNvPicPr preferRelativeResize="0"/>
          <p:nvPr/>
        </p:nvPicPr>
        <p:blipFill rotWithShape="1">
          <a:blip r:embed="rId3">
            <a:alphaModFix/>
          </a:blip>
          <a:srcRect b="0" l="0" r="0" t="0"/>
          <a:stretch/>
        </p:blipFill>
        <p:spPr>
          <a:xfrm>
            <a:off x="1556325" y="784222"/>
            <a:ext cx="5798966" cy="4111628"/>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8" name="Shape 758"/>
        <p:cNvGrpSpPr/>
        <p:nvPr/>
      </p:nvGrpSpPr>
      <p:grpSpPr>
        <a:xfrm>
          <a:off x="0" y="0"/>
          <a:ext cx="0" cy="0"/>
          <a:chOff x="0" y="0"/>
          <a:chExt cx="0" cy="0"/>
        </a:xfrm>
      </p:grpSpPr>
      <p:sp>
        <p:nvSpPr>
          <p:cNvPr id="759" name="Google Shape;759;p51"/>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760" name="Google Shape;760;p51"/>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761" name="Google Shape;761;p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762" name="Google Shape;762;p51"/>
          <p:cNvPicPr preferRelativeResize="0"/>
          <p:nvPr/>
        </p:nvPicPr>
        <p:blipFill rotWithShape="1">
          <a:blip r:embed="rId3">
            <a:alphaModFix/>
          </a:blip>
          <a:srcRect b="0" l="0" r="0" t="0"/>
          <a:stretch/>
        </p:blipFill>
        <p:spPr>
          <a:xfrm>
            <a:off x="1556325" y="784222"/>
            <a:ext cx="5779592" cy="4111629"/>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6" name="Shape 766"/>
        <p:cNvGrpSpPr/>
        <p:nvPr/>
      </p:nvGrpSpPr>
      <p:grpSpPr>
        <a:xfrm>
          <a:off x="0" y="0"/>
          <a:ext cx="0" cy="0"/>
          <a:chOff x="0" y="0"/>
          <a:chExt cx="0" cy="0"/>
        </a:xfrm>
      </p:grpSpPr>
      <p:sp>
        <p:nvSpPr>
          <p:cNvPr id="767" name="Google Shape;767;p5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L’identification de l’Aidant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768" name="Google Shape;768;p5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769" name="Google Shape;769;p5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770" name="Google Shape;770;p52"/>
          <p:cNvPicPr preferRelativeResize="0"/>
          <p:nvPr/>
        </p:nvPicPr>
        <p:blipFill rotWithShape="1">
          <a:blip r:embed="rId3">
            <a:alphaModFix/>
          </a:blip>
          <a:srcRect b="0" l="0" r="0" t="0"/>
          <a:stretch/>
        </p:blipFill>
        <p:spPr>
          <a:xfrm>
            <a:off x="1556325" y="784222"/>
            <a:ext cx="5786885" cy="4111628"/>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4" name="Shape 774"/>
        <p:cNvGrpSpPr/>
        <p:nvPr/>
      </p:nvGrpSpPr>
      <p:grpSpPr>
        <a:xfrm>
          <a:off x="0" y="0"/>
          <a:ext cx="0" cy="0"/>
          <a:chOff x="0" y="0"/>
          <a:chExt cx="0" cy="0"/>
        </a:xfrm>
      </p:grpSpPr>
      <p:sp>
        <p:nvSpPr>
          <p:cNvPr id="775" name="Google Shape;775;p53"/>
          <p:cNvSpPr txBox="1"/>
          <p:nvPr/>
        </p:nvSpPr>
        <p:spPr>
          <a:xfrm>
            <a:off x="889625" y="1825500"/>
            <a:ext cx="78000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rPr b="1" i="0" lang="fr" sz="3400" u="none" cap="none" strike="noStrike">
                <a:solidFill>
                  <a:srgbClr val="FF3333"/>
                </a:solidFill>
                <a:latin typeface="Palanquin"/>
                <a:ea typeface="Palanquin"/>
                <a:cs typeface="Palanquin"/>
                <a:sym typeface="Palanquin"/>
              </a:rPr>
              <a:t>Cadre juridique </a:t>
            </a:r>
            <a:endParaRPr b="1" i="0" sz="3400" u="none" cap="none" strike="noStrike">
              <a:solidFill>
                <a:srgbClr val="FF3333"/>
              </a:solidFill>
              <a:latin typeface="Palanquin"/>
              <a:ea typeface="Palanquin"/>
              <a:cs typeface="Palanquin"/>
              <a:sym typeface="Palanquin"/>
            </a:endParaRPr>
          </a:p>
        </p:txBody>
      </p:sp>
      <p:sp>
        <p:nvSpPr>
          <p:cNvPr id="776" name="Google Shape;776;p5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777" name="Google Shape;777;p53"/>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Partie 2</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778" name="Google Shape;778;p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2" name="Shape 782"/>
        <p:cNvGrpSpPr/>
        <p:nvPr/>
      </p:nvGrpSpPr>
      <p:grpSpPr>
        <a:xfrm>
          <a:off x="0" y="0"/>
          <a:ext cx="0" cy="0"/>
          <a:chOff x="0" y="0"/>
          <a:chExt cx="0" cy="0"/>
        </a:xfrm>
      </p:grpSpPr>
      <p:sp>
        <p:nvSpPr>
          <p:cNvPr id="783" name="Google Shape;783;p54"/>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L’aidant est responsable de…</a:t>
            </a:r>
            <a:endParaRPr b="1" i="0" sz="3000" u="none" cap="none" strike="noStrike">
              <a:solidFill>
                <a:srgbClr val="003081"/>
              </a:solidFill>
              <a:latin typeface="Palanquin"/>
              <a:ea typeface="Palanquin"/>
              <a:cs typeface="Palanquin"/>
              <a:sym typeface="Palanquin"/>
            </a:endParaRPr>
          </a:p>
        </p:txBody>
      </p:sp>
      <p:grpSp>
        <p:nvGrpSpPr>
          <p:cNvPr id="784" name="Google Shape;784;p54"/>
          <p:cNvGrpSpPr/>
          <p:nvPr/>
        </p:nvGrpSpPr>
        <p:grpSpPr>
          <a:xfrm rot="260">
            <a:off x="678334" y="2396218"/>
            <a:ext cx="3806641" cy="640060"/>
            <a:chOff x="5332275" y="1695525"/>
            <a:chExt cx="2881200" cy="1915200"/>
          </a:xfrm>
        </p:grpSpPr>
        <p:sp>
          <p:nvSpPr>
            <p:cNvPr id="785" name="Google Shape;785;p5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86" name="Google Shape;786;p5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 bonne compréhension du mandat par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87" name="Google Shape;787;p54"/>
          <p:cNvGrpSpPr/>
          <p:nvPr/>
        </p:nvGrpSpPr>
        <p:grpSpPr>
          <a:xfrm rot="260">
            <a:off x="4659032" y="2396218"/>
            <a:ext cx="3806641" cy="640060"/>
            <a:chOff x="5332275" y="1695525"/>
            <a:chExt cx="2881200" cy="1915200"/>
          </a:xfrm>
        </p:grpSpPr>
        <p:sp>
          <p:nvSpPr>
            <p:cNvPr id="788" name="Google Shape;788;p5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89" name="Google Shape;789;p5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L’exactitude des informations données par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90" name="Google Shape;790;p54"/>
          <p:cNvGrpSpPr/>
          <p:nvPr/>
        </p:nvGrpSpPr>
        <p:grpSpPr>
          <a:xfrm rot="260">
            <a:off x="678334" y="3161144"/>
            <a:ext cx="3806641" cy="640060"/>
            <a:chOff x="5332275" y="1695525"/>
            <a:chExt cx="2881200" cy="1915200"/>
          </a:xfrm>
        </p:grpSpPr>
        <p:sp>
          <p:nvSpPr>
            <p:cNvPr id="791" name="Google Shape;791;p5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92" name="Google Shape;792;p5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 protection des données personnelles de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93" name="Google Shape;793;p54"/>
          <p:cNvGrpSpPr/>
          <p:nvPr/>
        </p:nvGrpSpPr>
        <p:grpSpPr>
          <a:xfrm rot="260">
            <a:off x="4659032" y="3161144"/>
            <a:ext cx="3806641" cy="640060"/>
            <a:chOff x="5332275" y="1695525"/>
            <a:chExt cx="2881200" cy="1915200"/>
          </a:xfrm>
        </p:grpSpPr>
        <p:sp>
          <p:nvSpPr>
            <p:cNvPr id="794" name="Google Shape;794;p5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95" name="Google Shape;795;p5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 sécurisation de son espace Aidants Connect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96" name="Google Shape;796;p54"/>
          <p:cNvGrpSpPr/>
          <p:nvPr/>
        </p:nvGrpSpPr>
        <p:grpSpPr>
          <a:xfrm rot="260">
            <a:off x="678334" y="3926069"/>
            <a:ext cx="3806641" cy="640060"/>
            <a:chOff x="5332275" y="1695525"/>
            <a:chExt cx="2881200" cy="1915200"/>
          </a:xfrm>
        </p:grpSpPr>
        <p:sp>
          <p:nvSpPr>
            <p:cNvPr id="797" name="Google Shape;797;p5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798" name="Google Shape;798;p5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 désactivation de son compte Aidants Connect à son départ de la structure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799" name="Google Shape;799;p54"/>
          <p:cNvGrpSpPr/>
          <p:nvPr/>
        </p:nvGrpSpPr>
        <p:grpSpPr>
          <a:xfrm rot="260">
            <a:off x="4659032" y="3926069"/>
            <a:ext cx="3806641" cy="640060"/>
            <a:chOff x="5332275" y="1695525"/>
            <a:chExt cx="2881200" cy="1915200"/>
          </a:xfrm>
        </p:grpSpPr>
        <p:sp>
          <p:nvSpPr>
            <p:cNvPr id="800" name="Google Shape;800;p5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01" name="Google Shape;801;p5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Sa carte Aidants Connect personnelle</a:t>
              </a:r>
              <a:endParaRPr b="0" i="0" sz="1400" u="none" cap="none" strike="noStrike">
                <a:solidFill>
                  <a:schemeClr val="lt1"/>
                </a:solidFill>
                <a:latin typeface="Palanquin Medium"/>
                <a:ea typeface="Palanquin Medium"/>
                <a:cs typeface="Palanquin Medium"/>
                <a:sym typeface="Palanquin Medium"/>
              </a:endParaRPr>
            </a:p>
          </p:txBody>
        </p:sp>
      </p:grpSp>
      <p:sp>
        <p:nvSpPr>
          <p:cNvPr id="802" name="Google Shape;802;p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6" name="Shape 806"/>
        <p:cNvGrpSpPr/>
        <p:nvPr/>
      </p:nvGrpSpPr>
      <p:grpSpPr>
        <a:xfrm>
          <a:off x="0" y="0"/>
          <a:ext cx="0" cy="0"/>
          <a:chOff x="0" y="0"/>
          <a:chExt cx="0" cy="0"/>
        </a:xfrm>
      </p:grpSpPr>
      <p:sp>
        <p:nvSpPr>
          <p:cNvPr id="807" name="Google Shape;807;p55"/>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L’aidant est responsable de…</a:t>
            </a:r>
            <a:endParaRPr b="1" i="0" sz="3000" u="none" cap="none" strike="noStrike">
              <a:solidFill>
                <a:srgbClr val="003081"/>
              </a:solidFill>
              <a:latin typeface="Palanquin"/>
              <a:ea typeface="Palanquin"/>
              <a:cs typeface="Palanquin"/>
              <a:sym typeface="Palanquin"/>
            </a:endParaRPr>
          </a:p>
        </p:txBody>
      </p:sp>
      <p:grpSp>
        <p:nvGrpSpPr>
          <p:cNvPr id="808" name="Google Shape;808;p55"/>
          <p:cNvGrpSpPr/>
          <p:nvPr/>
        </p:nvGrpSpPr>
        <p:grpSpPr>
          <a:xfrm rot="260">
            <a:off x="678334" y="2396218"/>
            <a:ext cx="3806641" cy="640060"/>
            <a:chOff x="5332275" y="1695525"/>
            <a:chExt cx="2881200" cy="1915200"/>
          </a:xfrm>
        </p:grpSpPr>
        <p:sp>
          <p:nvSpPr>
            <p:cNvPr id="809" name="Google Shape;809;p5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10" name="Google Shape;810;p55"/>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 bonne compréhension du mandat par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11" name="Google Shape;811;p55"/>
          <p:cNvGrpSpPr/>
          <p:nvPr/>
        </p:nvGrpSpPr>
        <p:grpSpPr>
          <a:xfrm rot="260">
            <a:off x="4659032" y="2396218"/>
            <a:ext cx="3806641" cy="640060"/>
            <a:chOff x="5332275" y="1695525"/>
            <a:chExt cx="2881200" cy="1915200"/>
          </a:xfrm>
        </p:grpSpPr>
        <p:sp>
          <p:nvSpPr>
            <p:cNvPr id="812" name="Google Shape;812;p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13" name="Google Shape;813;p5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L’exactitude des informations données par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14" name="Google Shape;814;p55"/>
          <p:cNvGrpSpPr/>
          <p:nvPr/>
        </p:nvGrpSpPr>
        <p:grpSpPr>
          <a:xfrm rot="260">
            <a:off x="678334" y="3161144"/>
            <a:ext cx="3806641" cy="640060"/>
            <a:chOff x="5332275" y="1695525"/>
            <a:chExt cx="2881200" cy="1915200"/>
          </a:xfrm>
        </p:grpSpPr>
        <p:sp>
          <p:nvSpPr>
            <p:cNvPr id="815" name="Google Shape;815;p5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16" name="Google Shape;816;p55"/>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 protection des données personnelles de l’usager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17" name="Google Shape;817;p55"/>
          <p:cNvGrpSpPr/>
          <p:nvPr/>
        </p:nvGrpSpPr>
        <p:grpSpPr>
          <a:xfrm rot="260">
            <a:off x="4659032" y="3161144"/>
            <a:ext cx="3806641" cy="640060"/>
            <a:chOff x="5332275" y="1695525"/>
            <a:chExt cx="2881200" cy="1915200"/>
          </a:xfrm>
        </p:grpSpPr>
        <p:sp>
          <p:nvSpPr>
            <p:cNvPr id="818" name="Google Shape;818;p5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19" name="Google Shape;819;p55"/>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 sécurisation de son espace Aidants Connect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20" name="Google Shape;820;p55"/>
          <p:cNvGrpSpPr/>
          <p:nvPr/>
        </p:nvGrpSpPr>
        <p:grpSpPr>
          <a:xfrm rot="260">
            <a:off x="678334" y="3926069"/>
            <a:ext cx="3806641" cy="640060"/>
            <a:chOff x="5332275" y="1695525"/>
            <a:chExt cx="2881200" cy="1915200"/>
          </a:xfrm>
        </p:grpSpPr>
        <p:sp>
          <p:nvSpPr>
            <p:cNvPr id="821" name="Google Shape;821;p5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22" name="Google Shape;822;p5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 désactivation de son compte Aidants Connect à son départ de la structure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23" name="Google Shape;823;p55"/>
          <p:cNvGrpSpPr/>
          <p:nvPr/>
        </p:nvGrpSpPr>
        <p:grpSpPr>
          <a:xfrm rot="260">
            <a:off x="4659032" y="3926069"/>
            <a:ext cx="3806641" cy="640060"/>
            <a:chOff x="5332275" y="1695525"/>
            <a:chExt cx="2881200" cy="1915200"/>
          </a:xfrm>
        </p:grpSpPr>
        <p:sp>
          <p:nvSpPr>
            <p:cNvPr id="824" name="Google Shape;824;p5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25" name="Google Shape;825;p55"/>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Sa carte Aidants Connect personnelle</a:t>
              </a:r>
              <a:endParaRPr b="0" i="0" sz="1400" u="none" cap="none" strike="noStrike">
                <a:solidFill>
                  <a:schemeClr val="lt1"/>
                </a:solidFill>
                <a:latin typeface="Palanquin Medium"/>
                <a:ea typeface="Palanquin Medium"/>
                <a:cs typeface="Palanquin Medium"/>
                <a:sym typeface="Palanquin Medium"/>
              </a:endParaRPr>
            </a:p>
          </p:txBody>
        </p:sp>
      </p:grpSp>
      <p:sp>
        <p:nvSpPr>
          <p:cNvPr id="826" name="Google Shape;826;p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56"/>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responsabilités de chacun</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832" name="Google Shape;832;p56"/>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833" name="Google Shape;833;p56"/>
          <p:cNvSpPr txBox="1"/>
          <p:nvPr/>
        </p:nvSpPr>
        <p:spPr>
          <a:xfrm>
            <a:off x="1471000" y="836450"/>
            <a:ext cx="38943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rgbClr val="FF3333"/>
                </a:solidFill>
                <a:latin typeface="Palanquin"/>
                <a:ea typeface="Palanquin"/>
                <a:cs typeface="Palanquin"/>
                <a:sym typeface="Palanquin"/>
              </a:rPr>
              <a:t>L’Aidant habilité Aidants Connect</a:t>
            </a:r>
            <a:endParaRPr b="0" i="0" sz="1400" u="none" cap="none" strike="noStrike">
              <a:solidFill>
                <a:srgbClr val="000000"/>
              </a:solidFill>
              <a:latin typeface="Arial"/>
              <a:ea typeface="Arial"/>
              <a:cs typeface="Arial"/>
              <a:sym typeface="Arial"/>
            </a:endParaRPr>
          </a:p>
        </p:txBody>
      </p:sp>
      <p:cxnSp>
        <p:nvCxnSpPr>
          <p:cNvPr id="834" name="Google Shape;834;p56"/>
          <p:cNvCxnSpPr/>
          <p:nvPr/>
        </p:nvCxnSpPr>
        <p:spPr>
          <a:xfrm>
            <a:off x="1545200" y="1250450"/>
            <a:ext cx="5599200" cy="0"/>
          </a:xfrm>
          <a:prstGeom prst="straightConnector1">
            <a:avLst/>
          </a:prstGeom>
          <a:noFill/>
          <a:ln cap="flat" cmpd="sng" w="19050">
            <a:solidFill>
              <a:srgbClr val="FF3333"/>
            </a:solidFill>
            <a:prstDash val="solid"/>
            <a:round/>
            <a:headEnd len="sm" w="sm" type="none"/>
            <a:tailEnd len="sm" w="sm" type="none"/>
          </a:ln>
        </p:spPr>
      </p:cxnSp>
      <p:sp>
        <p:nvSpPr>
          <p:cNvPr id="835" name="Google Shape;835;p56"/>
          <p:cNvSpPr txBox="1"/>
          <p:nvPr/>
        </p:nvSpPr>
        <p:spPr>
          <a:xfrm>
            <a:off x="1493968" y="1331325"/>
            <a:ext cx="24429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003081"/>
                </a:solidFill>
                <a:latin typeface="Palanquin Medium"/>
                <a:ea typeface="Palanquin Medium"/>
                <a:cs typeface="Palanquin Medium"/>
                <a:sym typeface="Palanquin Medium"/>
              </a:rPr>
              <a:t>Veiller à la bonne compréhension du mandat par l’usager</a:t>
            </a:r>
            <a:endParaRPr b="0" i="0" sz="1400" u="none" cap="none" strike="noStrike">
              <a:solidFill>
                <a:srgbClr val="000000"/>
              </a:solidFill>
              <a:latin typeface="Arial"/>
              <a:ea typeface="Arial"/>
              <a:cs typeface="Arial"/>
              <a:sym typeface="Arial"/>
            </a:endParaRPr>
          </a:p>
        </p:txBody>
      </p:sp>
      <p:sp>
        <p:nvSpPr>
          <p:cNvPr id="836" name="Google Shape;836;p56"/>
          <p:cNvSpPr txBox="1"/>
          <p:nvPr/>
        </p:nvSpPr>
        <p:spPr>
          <a:xfrm>
            <a:off x="4164520" y="1331325"/>
            <a:ext cx="24429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003081"/>
                </a:solidFill>
                <a:latin typeface="Palanquin Medium"/>
                <a:ea typeface="Palanquin Medium"/>
                <a:cs typeface="Palanquin Medium"/>
                <a:sym typeface="Palanquin Medium"/>
              </a:rPr>
              <a:t>Protéger les données personnelles de l’usager</a:t>
            </a:r>
            <a:endParaRPr b="0" i="0" sz="1400" u="none" cap="none" strike="noStrike">
              <a:solidFill>
                <a:srgbClr val="000000"/>
              </a:solidFill>
              <a:latin typeface="Arial"/>
              <a:ea typeface="Arial"/>
              <a:cs typeface="Arial"/>
              <a:sym typeface="Arial"/>
            </a:endParaRPr>
          </a:p>
        </p:txBody>
      </p:sp>
      <p:sp>
        <p:nvSpPr>
          <p:cNvPr id="837" name="Google Shape;837;p56"/>
          <p:cNvSpPr txBox="1"/>
          <p:nvPr/>
        </p:nvSpPr>
        <p:spPr>
          <a:xfrm>
            <a:off x="6391869" y="1331325"/>
            <a:ext cx="20184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003081"/>
                </a:solidFill>
                <a:latin typeface="Palanquin Medium"/>
                <a:ea typeface="Palanquin Medium"/>
                <a:cs typeface="Palanquin Medium"/>
                <a:sym typeface="Palanquin Medium"/>
              </a:rPr>
              <a:t>Sécuriser son compte Aidants Connect</a:t>
            </a:r>
            <a:endParaRPr b="0" i="0" sz="1400" u="none" cap="none" strike="noStrike">
              <a:solidFill>
                <a:srgbClr val="000000"/>
              </a:solidFill>
              <a:latin typeface="Arial"/>
              <a:ea typeface="Arial"/>
              <a:cs typeface="Arial"/>
              <a:sym typeface="Arial"/>
            </a:endParaRPr>
          </a:p>
        </p:txBody>
      </p:sp>
      <p:sp>
        <p:nvSpPr>
          <p:cNvPr id="838" name="Google Shape;838;p56"/>
          <p:cNvSpPr txBox="1"/>
          <p:nvPr/>
        </p:nvSpPr>
        <p:spPr>
          <a:xfrm>
            <a:off x="1471000" y="2217700"/>
            <a:ext cx="4992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rgbClr val="FF3333"/>
                </a:solidFill>
                <a:latin typeface="Palanquin"/>
                <a:ea typeface="Palanquin"/>
                <a:cs typeface="Palanquin"/>
                <a:sym typeface="Palanquin"/>
              </a:rPr>
              <a:t>Le référent Aidants Connect de la structure</a:t>
            </a:r>
            <a:endParaRPr b="0" i="0" sz="1400" u="none" cap="none" strike="noStrike">
              <a:solidFill>
                <a:srgbClr val="000000"/>
              </a:solidFill>
              <a:latin typeface="Arial"/>
              <a:ea typeface="Arial"/>
              <a:cs typeface="Arial"/>
              <a:sym typeface="Arial"/>
            </a:endParaRPr>
          </a:p>
        </p:txBody>
      </p:sp>
      <p:cxnSp>
        <p:nvCxnSpPr>
          <p:cNvPr id="839" name="Google Shape;839;p56"/>
          <p:cNvCxnSpPr/>
          <p:nvPr/>
        </p:nvCxnSpPr>
        <p:spPr>
          <a:xfrm>
            <a:off x="1545200" y="2631700"/>
            <a:ext cx="5599200" cy="0"/>
          </a:xfrm>
          <a:prstGeom prst="straightConnector1">
            <a:avLst/>
          </a:prstGeom>
          <a:noFill/>
          <a:ln cap="flat" cmpd="sng" w="19050">
            <a:solidFill>
              <a:srgbClr val="FF3333"/>
            </a:solidFill>
            <a:prstDash val="solid"/>
            <a:round/>
            <a:headEnd len="sm" w="sm" type="none"/>
            <a:tailEnd len="sm" w="sm" type="none"/>
          </a:ln>
        </p:spPr>
      </p:cxnSp>
      <p:sp>
        <p:nvSpPr>
          <p:cNvPr id="840" name="Google Shape;840;p56"/>
          <p:cNvSpPr txBox="1"/>
          <p:nvPr/>
        </p:nvSpPr>
        <p:spPr>
          <a:xfrm>
            <a:off x="1493968" y="2712575"/>
            <a:ext cx="24429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003081"/>
                </a:solidFill>
                <a:latin typeface="Palanquin Medium"/>
                <a:ea typeface="Palanquin Medium"/>
                <a:cs typeface="Palanquin Medium"/>
                <a:sym typeface="Palanquin Medium"/>
              </a:rPr>
              <a:t>Résilier les comptes Aidants Connect des Aidants lors de leur départ de la structure</a:t>
            </a:r>
            <a:endParaRPr b="0" i="0" sz="1400" u="none" cap="none" strike="noStrike">
              <a:solidFill>
                <a:srgbClr val="000000"/>
              </a:solidFill>
              <a:latin typeface="Arial"/>
              <a:ea typeface="Arial"/>
              <a:cs typeface="Arial"/>
              <a:sym typeface="Arial"/>
            </a:endParaRPr>
          </a:p>
        </p:txBody>
      </p:sp>
      <p:sp>
        <p:nvSpPr>
          <p:cNvPr id="841" name="Google Shape;841;p56"/>
          <p:cNvSpPr txBox="1"/>
          <p:nvPr/>
        </p:nvSpPr>
        <p:spPr>
          <a:xfrm>
            <a:off x="4164524" y="2712575"/>
            <a:ext cx="20997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003081"/>
                </a:solidFill>
                <a:latin typeface="Palanquin Medium"/>
                <a:ea typeface="Palanquin Medium"/>
                <a:cs typeface="Palanquin Medium"/>
                <a:sym typeface="Palanquin Medium"/>
              </a:rPr>
              <a:t>Veiller à la bonne utilisation de l’outil par les aidants</a:t>
            </a:r>
            <a:endParaRPr b="0" i="0" sz="1400" u="none" cap="none" strike="noStrike">
              <a:solidFill>
                <a:srgbClr val="000000"/>
              </a:solidFill>
              <a:latin typeface="Arial"/>
              <a:ea typeface="Arial"/>
              <a:cs typeface="Arial"/>
              <a:sym typeface="Arial"/>
            </a:endParaRPr>
          </a:p>
        </p:txBody>
      </p:sp>
      <p:sp>
        <p:nvSpPr>
          <p:cNvPr id="842" name="Google Shape;842;p56"/>
          <p:cNvSpPr txBox="1"/>
          <p:nvPr/>
        </p:nvSpPr>
        <p:spPr>
          <a:xfrm>
            <a:off x="1471000" y="3598950"/>
            <a:ext cx="38943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rgbClr val="FF3333"/>
                </a:solidFill>
                <a:latin typeface="Palanquin"/>
                <a:ea typeface="Palanquin"/>
                <a:cs typeface="Palanquin"/>
                <a:sym typeface="Palanquin"/>
              </a:rPr>
              <a:t>L’usager</a:t>
            </a:r>
            <a:endParaRPr b="0" i="0" sz="1400" u="none" cap="none" strike="noStrike">
              <a:solidFill>
                <a:srgbClr val="000000"/>
              </a:solidFill>
              <a:latin typeface="Arial"/>
              <a:ea typeface="Arial"/>
              <a:cs typeface="Arial"/>
              <a:sym typeface="Arial"/>
            </a:endParaRPr>
          </a:p>
        </p:txBody>
      </p:sp>
      <p:cxnSp>
        <p:nvCxnSpPr>
          <p:cNvPr id="843" name="Google Shape;843;p56"/>
          <p:cNvCxnSpPr/>
          <p:nvPr/>
        </p:nvCxnSpPr>
        <p:spPr>
          <a:xfrm>
            <a:off x="1545200" y="4012950"/>
            <a:ext cx="5599200" cy="0"/>
          </a:xfrm>
          <a:prstGeom prst="straightConnector1">
            <a:avLst/>
          </a:prstGeom>
          <a:noFill/>
          <a:ln cap="flat" cmpd="sng" w="19050">
            <a:solidFill>
              <a:srgbClr val="FF3333"/>
            </a:solidFill>
            <a:prstDash val="solid"/>
            <a:round/>
            <a:headEnd len="sm" w="sm" type="none"/>
            <a:tailEnd len="sm" w="sm" type="none"/>
          </a:ln>
        </p:spPr>
      </p:cxnSp>
      <p:sp>
        <p:nvSpPr>
          <p:cNvPr id="844" name="Google Shape;844;p56"/>
          <p:cNvSpPr txBox="1"/>
          <p:nvPr/>
        </p:nvSpPr>
        <p:spPr>
          <a:xfrm>
            <a:off x="1493968" y="4093825"/>
            <a:ext cx="24429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003081"/>
                </a:solidFill>
                <a:latin typeface="Palanquin Medium"/>
                <a:ea typeface="Palanquin Medium"/>
                <a:cs typeface="Palanquin Medium"/>
                <a:sym typeface="Palanquin Medium"/>
              </a:rPr>
              <a:t>Donner des informations administratives justes à l’aidant</a:t>
            </a:r>
            <a:endParaRPr b="0" i="0" sz="1400" u="none" cap="none" strike="noStrike">
              <a:solidFill>
                <a:srgbClr val="000000"/>
              </a:solidFill>
              <a:latin typeface="Arial"/>
              <a:ea typeface="Arial"/>
              <a:cs typeface="Arial"/>
              <a:sym typeface="Arial"/>
            </a:endParaRPr>
          </a:p>
        </p:txBody>
      </p:sp>
      <p:sp>
        <p:nvSpPr>
          <p:cNvPr id="845" name="Google Shape;845;p5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9" name="Shape 849"/>
        <p:cNvGrpSpPr/>
        <p:nvPr/>
      </p:nvGrpSpPr>
      <p:grpSpPr>
        <a:xfrm>
          <a:off x="0" y="0"/>
          <a:ext cx="0" cy="0"/>
          <a:chOff x="0" y="0"/>
          <a:chExt cx="0" cy="0"/>
        </a:xfrm>
      </p:grpSpPr>
      <p:sp>
        <p:nvSpPr>
          <p:cNvPr id="850" name="Google Shape;850;p57"/>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 signifie “RGPD” ?</a:t>
            </a:r>
            <a:endParaRPr b="1" i="0" sz="3000" u="none" cap="none" strike="noStrike">
              <a:solidFill>
                <a:srgbClr val="003081"/>
              </a:solidFill>
              <a:latin typeface="Palanquin"/>
              <a:ea typeface="Palanquin"/>
              <a:cs typeface="Palanquin"/>
              <a:sym typeface="Palanquin"/>
            </a:endParaRPr>
          </a:p>
        </p:txBody>
      </p:sp>
      <p:grpSp>
        <p:nvGrpSpPr>
          <p:cNvPr id="851" name="Google Shape;851;p57"/>
          <p:cNvGrpSpPr/>
          <p:nvPr/>
        </p:nvGrpSpPr>
        <p:grpSpPr>
          <a:xfrm rot="260">
            <a:off x="678334" y="2754601"/>
            <a:ext cx="3806641" cy="640060"/>
            <a:chOff x="5332275" y="1695525"/>
            <a:chExt cx="2881200" cy="1915200"/>
          </a:xfrm>
        </p:grpSpPr>
        <p:sp>
          <p:nvSpPr>
            <p:cNvPr id="852" name="Google Shape;852;p5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53" name="Google Shape;853;p5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Réglementation Globale de la Privatisation des Données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54" name="Google Shape;854;p57"/>
          <p:cNvGrpSpPr/>
          <p:nvPr/>
        </p:nvGrpSpPr>
        <p:grpSpPr>
          <a:xfrm rot="260">
            <a:off x="4659032" y="2754601"/>
            <a:ext cx="3806641" cy="640060"/>
            <a:chOff x="5332275" y="1695525"/>
            <a:chExt cx="2881200" cy="1915200"/>
          </a:xfrm>
        </p:grpSpPr>
        <p:sp>
          <p:nvSpPr>
            <p:cNvPr id="855" name="Google Shape;855;p5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56" name="Google Shape;856;p5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Règlement Général sur la Protection des Données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57" name="Google Shape;857;p57"/>
          <p:cNvGrpSpPr/>
          <p:nvPr/>
        </p:nvGrpSpPr>
        <p:grpSpPr>
          <a:xfrm rot="260">
            <a:off x="678334" y="3562727"/>
            <a:ext cx="3806641" cy="640060"/>
            <a:chOff x="5332275" y="1695525"/>
            <a:chExt cx="2881200" cy="1915200"/>
          </a:xfrm>
        </p:grpSpPr>
        <p:sp>
          <p:nvSpPr>
            <p:cNvPr id="858" name="Google Shape;858;p5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59" name="Google Shape;859;p5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Régie Générale de la Préservation des Données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60" name="Google Shape;860;p57"/>
          <p:cNvGrpSpPr/>
          <p:nvPr/>
        </p:nvGrpSpPr>
        <p:grpSpPr>
          <a:xfrm rot="260">
            <a:off x="4659032" y="3562727"/>
            <a:ext cx="3806641" cy="640060"/>
            <a:chOff x="5332275" y="1695525"/>
            <a:chExt cx="2881200" cy="1915200"/>
          </a:xfrm>
        </p:grpSpPr>
        <p:sp>
          <p:nvSpPr>
            <p:cNvPr id="861" name="Google Shape;861;p5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62" name="Google Shape;862;p5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Réglementation Générale </a:t>
              </a:r>
              <a:br>
                <a:rPr b="0" i="0" lang="fr" sz="1400" u="none" cap="none" strike="noStrike">
                  <a:solidFill>
                    <a:schemeClr val="lt1"/>
                  </a:solidFill>
                  <a:latin typeface="Palanquin Medium"/>
                  <a:ea typeface="Palanquin Medium"/>
                  <a:cs typeface="Palanquin Medium"/>
                  <a:sym typeface="Palanquin Medium"/>
                </a:rPr>
              </a:br>
              <a:r>
                <a:rPr b="0" i="0" lang="fr" sz="1400" u="none" cap="none" strike="noStrike">
                  <a:solidFill>
                    <a:schemeClr val="lt1"/>
                  </a:solidFill>
                  <a:latin typeface="Palanquin Medium"/>
                  <a:ea typeface="Palanquin Medium"/>
                  <a:cs typeface="Palanquin Medium"/>
                  <a:sym typeface="Palanquin Medium"/>
                </a:rPr>
                <a:t>du Profilage Déterminé</a:t>
              </a:r>
              <a:endParaRPr b="0" i="0" sz="1400" u="none" cap="none" strike="noStrike">
                <a:solidFill>
                  <a:schemeClr val="lt1"/>
                </a:solidFill>
                <a:latin typeface="Palanquin Medium"/>
                <a:ea typeface="Palanquin Medium"/>
                <a:cs typeface="Palanquin Medium"/>
                <a:sym typeface="Palanquin Medium"/>
              </a:endParaRPr>
            </a:p>
          </p:txBody>
        </p:sp>
      </p:grpSp>
      <p:sp>
        <p:nvSpPr>
          <p:cNvPr id="863" name="Google Shape;863;p5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7" name="Shape 867"/>
        <p:cNvGrpSpPr/>
        <p:nvPr/>
      </p:nvGrpSpPr>
      <p:grpSpPr>
        <a:xfrm>
          <a:off x="0" y="0"/>
          <a:ext cx="0" cy="0"/>
          <a:chOff x="0" y="0"/>
          <a:chExt cx="0" cy="0"/>
        </a:xfrm>
      </p:grpSpPr>
      <p:sp>
        <p:nvSpPr>
          <p:cNvPr id="868" name="Google Shape;868;p58"/>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 signifie “RGPD” ?</a:t>
            </a:r>
            <a:endParaRPr b="1" i="0" sz="3000" u="none" cap="none" strike="noStrike">
              <a:solidFill>
                <a:srgbClr val="003081"/>
              </a:solidFill>
              <a:latin typeface="Palanquin"/>
              <a:ea typeface="Palanquin"/>
              <a:cs typeface="Palanquin"/>
              <a:sym typeface="Palanquin"/>
            </a:endParaRPr>
          </a:p>
        </p:txBody>
      </p:sp>
      <p:grpSp>
        <p:nvGrpSpPr>
          <p:cNvPr id="869" name="Google Shape;869;p58"/>
          <p:cNvGrpSpPr/>
          <p:nvPr/>
        </p:nvGrpSpPr>
        <p:grpSpPr>
          <a:xfrm rot="260">
            <a:off x="678334" y="2754601"/>
            <a:ext cx="3806641" cy="640060"/>
            <a:chOff x="5332275" y="1695525"/>
            <a:chExt cx="2881200" cy="1915200"/>
          </a:xfrm>
        </p:grpSpPr>
        <p:sp>
          <p:nvSpPr>
            <p:cNvPr id="870" name="Google Shape;870;p5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71" name="Google Shape;871;p5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Réglementation Globale de la Privatisation des Données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72" name="Google Shape;872;p58"/>
          <p:cNvGrpSpPr/>
          <p:nvPr/>
        </p:nvGrpSpPr>
        <p:grpSpPr>
          <a:xfrm rot="260">
            <a:off x="4659032" y="2754601"/>
            <a:ext cx="3806641" cy="640060"/>
            <a:chOff x="5332275" y="1695525"/>
            <a:chExt cx="2881200" cy="1915200"/>
          </a:xfrm>
        </p:grpSpPr>
        <p:sp>
          <p:nvSpPr>
            <p:cNvPr id="873" name="Google Shape;873;p58"/>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74" name="Google Shape;874;p58"/>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Règlement Général sur la Protection des Données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75" name="Google Shape;875;p58"/>
          <p:cNvGrpSpPr/>
          <p:nvPr/>
        </p:nvGrpSpPr>
        <p:grpSpPr>
          <a:xfrm rot="260">
            <a:off x="678334" y="3562727"/>
            <a:ext cx="3806641" cy="640060"/>
            <a:chOff x="5332275" y="1695525"/>
            <a:chExt cx="2881200" cy="1915200"/>
          </a:xfrm>
        </p:grpSpPr>
        <p:sp>
          <p:nvSpPr>
            <p:cNvPr id="876" name="Google Shape;876;p5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77" name="Google Shape;877;p5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Régie Générale de la Préservation des Données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878" name="Google Shape;878;p58"/>
          <p:cNvGrpSpPr/>
          <p:nvPr/>
        </p:nvGrpSpPr>
        <p:grpSpPr>
          <a:xfrm rot="260">
            <a:off x="4659032" y="3562727"/>
            <a:ext cx="3806641" cy="640060"/>
            <a:chOff x="5332275" y="1695525"/>
            <a:chExt cx="2881200" cy="1915200"/>
          </a:xfrm>
        </p:grpSpPr>
        <p:sp>
          <p:nvSpPr>
            <p:cNvPr id="879" name="Google Shape;879;p5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80" name="Google Shape;880;p5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Réglementation Générale </a:t>
              </a:r>
              <a:br>
                <a:rPr b="0" i="0" lang="fr" sz="1400" u="none" cap="none" strike="noStrike">
                  <a:solidFill>
                    <a:schemeClr val="lt1"/>
                  </a:solidFill>
                  <a:latin typeface="Palanquin Medium"/>
                  <a:ea typeface="Palanquin Medium"/>
                  <a:cs typeface="Palanquin Medium"/>
                  <a:sym typeface="Palanquin Medium"/>
                </a:rPr>
              </a:br>
              <a:r>
                <a:rPr b="0" i="0" lang="fr" sz="1400" u="none" cap="none" strike="noStrike">
                  <a:solidFill>
                    <a:schemeClr val="lt1"/>
                  </a:solidFill>
                  <a:latin typeface="Palanquin Medium"/>
                  <a:ea typeface="Palanquin Medium"/>
                  <a:cs typeface="Palanquin Medium"/>
                  <a:sym typeface="Palanquin Medium"/>
                </a:rPr>
                <a:t>du Profilage Déterminé</a:t>
              </a:r>
              <a:endParaRPr b="0" i="0" sz="1400" u="none" cap="none" strike="noStrike">
                <a:solidFill>
                  <a:schemeClr val="lt1"/>
                </a:solidFill>
                <a:latin typeface="Palanquin Medium"/>
                <a:ea typeface="Palanquin Medium"/>
                <a:cs typeface="Palanquin Medium"/>
                <a:sym typeface="Palanquin Medium"/>
              </a:endParaRPr>
            </a:p>
          </p:txBody>
        </p:sp>
      </p:grpSp>
      <p:sp>
        <p:nvSpPr>
          <p:cNvPr id="881" name="Google Shape;881;p5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5"/>
          <p:cNvSpPr/>
          <p:nvPr/>
        </p:nvSpPr>
        <p:spPr>
          <a:xfrm>
            <a:off x="2233200" y="1011400"/>
            <a:ext cx="6056700" cy="16710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003081"/>
              </a:solidFill>
              <a:latin typeface="Palanquin"/>
              <a:ea typeface="Palanquin"/>
              <a:cs typeface="Palanquin"/>
              <a:sym typeface="Palanquin"/>
            </a:endParaRPr>
          </a:p>
        </p:txBody>
      </p:sp>
      <p:cxnSp>
        <p:nvCxnSpPr>
          <p:cNvPr id="184" name="Google Shape;184;p5"/>
          <p:cNvCxnSpPr/>
          <p:nvPr/>
        </p:nvCxnSpPr>
        <p:spPr>
          <a:xfrm>
            <a:off x="1162600" y="1317909"/>
            <a:ext cx="6992700" cy="0"/>
          </a:xfrm>
          <a:prstGeom prst="straightConnector1">
            <a:avLst/>
          </a:prstGeom>
          <a:noFill/>
          <a:ln cap="flat" cmpd="sng" w="28575">
            <a:solidFill>
              <a:srgbClr val="FD2F27"/>
            </a:solidFill>
            <a:prstDash val="solid"/>
            <a:round/>
            <a:headEnd len="sm" w="sm" type="none"/>
            <a:tailEnd len="med" w="med" type="triangle"/>
          </a:ln>
        </p:spPr>
      </p:cxnSp>
      <p:sp>
        <p:nvSpPr>
          <p:cNvPr id="185" name="Google Shape;185;p5"/>
          <p:cNvSpPr/>
          <p:nvPr/>
        </p:nvSpPr>
        <p:spPr>
          <a:xfrm>
            <a:off x="2688975" y="1119925"/>
            <a:ext cx="12153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FFFFFF"/>
                </a:solidFill>
                <a:latin typeface="Palanquin"/>
                <a:ea typeface="Palanquin"/>
                <a:cs typeface="Palanquin"/>
                <a:sym typeface="Palanquin"/>
              </a:rPr>
              <a:t>Brise-glace</a:t>
            </a:r>
            <a:endParaRPr b="0" i="0" sz="1000" u="none" cap="none" strike="noStrike">
              <a:solidFill>
                <a:srgbClr val="FFFFFF"/>
              </a:solidFill>
              <a:latin typeface="Palanquin Light"/>
              <a:ea typeface="Palanquin Light"/>
              <a:cs typeface="Palanquin Light"/>
              <a:sym typeface="Palanquin Light"/>
            </a:endParaRPr>
          </a:p>
        </p:txBody>
      </p:sp>
      <p:sp>
        <p:nvSpPr>
          <p:cNvPr id="186" name="Google Shape;186;p5"/>
          <p:cNvSpPr txBox="1"/>
          <p:nvPr/>
        </p:nvSpPr>
        <p:spPr>
          <a:xfrm>
            <a:off x="3983550" y="1119925"/>
            <a:ext cx="12153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Quiz sur la thématique</a:t>
            </a:r>
            <a:endParaRPr b="1" i="0" sz="2000" u="sng" cap="none" strike="noStrike">
              <a:solidFill>
                <a:srgbClr val="FFFFFF"/>
              </a:solidFill>
              <a:latin typeface="Palanquin Dark"/>
              <a:ea typeface="Palanquin Dark"/>
              <a:cs typeface="Palanquin Dark"/>
              <a:sym typeface="Palanquin Dark"/>
            </a:endParaRPr>
          </a:p>
        </p:txBody>
      </p:sp>
      <p:sp>
        <p:nvSpPr>
          <p:cNvPr id="187" name="Google Shape;187;p5"/>
          <p:cNvSpPr/>
          <p:nvPr/>
        </p:nvSpPr>
        <p:spPr>
          <a:xfrm>
            <a:off x="5278125" y="1119925"/>
            <a:ext cx="12153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Quiz débrief</a:t>
            </a:r>
            <a:endParaRPr b="1" i="0" sz="1000" u="none" cap="none" strike="noStrike">
              <a:solidFill>
                <a:schemeClr val="lt1"/>
              </a:solidFill>
              <a:latin typeface="Palanquin"/>
              <a:ea typeface="Palanquin"/>
              <a:cs typeface="Palanquin"/>
              <a:sym typeface="Palanquin"/>
            </a:endParaRPr>
          </a:p>
        </p:txBody>
      </p:sp>
      <p:sp>
        <p:nvSpPr>
          <p:cNvPr id="188" name="Google Shape;188;p5"/>
          <p:cNvSpPr/>
          <p:nvPr/>
        </p:nvSpPr>
        <p:spPr>
          <a:xfrm>
            <a:off x="6579150" y="1119925"/>
            <a:ext cx="12153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FFFFFF"/>
                </a:solidFill>
                <a:latin typeface="Palanquin"/>
                <a:ea typeface="Palanquin"/>
                <a:cs typeface="Palanquin"/>
                <a:sym typeface="Palanquin"/>
              </a:rPr>
              <a:t>Analyse de documentations</a:t>
            </a:r>
            <a:endParaRPr b="1" i="0" sz="1000" u="none" cap="none" strike="noStrike">
              <a:solidFill>
                <a:srgbClr val="003081"/>
              </a:solidFill>
              <a:latin typeface="Palanquin"/>
              <a:ea typeface="Palanquin"/>
              <a:cs typeface="Palanquin"/>
              <a:sym typeface="Palanquin"/>
            </a:endParaRPr>
          </a:p>
        </p:txBody>
      </p:sp>
      <p:sp>
        <p:nvSpPr>
          <p:cNvPr id="189" name="Google Shape;189;p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 ? Quoi ? Pourquoi ? Comment ?</a:t>
            </a:r>
            <a:endParaRPr b="0" i="0" sz="1000" u="none" cap="none" strike="noStrike">
              <a:solidFill>
                <a:srgbClr val="000000"/>
              </a:solidFill>
              <a:latin typeface="Arial"/>
              <a:ea typeface="Arial"/>
              <a:cs typeface="Arial"/>
              <a:sym typeface="Arial"/>
            </a:endParaRPr>
          </a:p>
        </p:txBody>
      </p:sp>
      <p:sp>
        <p:nvSpPr>
          <p:cNvPr id="190" name="Google Shape;190;p5"/>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Déroulé de la journée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91" name="Google Shape;191;p5"/>
          <p:cNvSpPr/>
          <p:nvPr/>
        </p:nvSpPr>
        <p:spPr>
          <a:xfrm>
            <a:off x="2233200" y="3114400"/>
            <a:ext cx="6056700" cy="16710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003081"/>
              </a:solidFill>
              <a:latin typeface="Palanquin"/>
              <a:ea typeface="Palanquin"/>
              <a:cs typeface="Palanquin"/>
              <a:sym typeface="Palanquin"/>
            </a:endParaRPr>
          </a:p>
        </p:txBody>
      </p:sp>
      <p:cxnSp>
        <p:nvCxnSpPr>
          <p:cNvPr id="192" name="Google Shape;192;p5"/>
          <p:cNvCxnSpPr/>
          <p:nvPr/>
        </p:nvCxnSpPr>
        <p:spPr>
          <a:xfrm>
            <a:off x="1162600" y="3344709"/>
            <a:ext cx="6992700" cy="0"/>
          </a:xfrm>
          <a:prstGeom prst="straightConnector1">
            <a:avLst/>
          </a:prstGeom>
          <a:noFill/>
          <a:ln cap="flat" cmpd="sng" w="28575">
            <a:solidFill>
              <a:srgbClr val="FD2F27"/>
            </a:solidFill>
            <a:prstDash val="solid"/>
            <a:round/>
            <a:headEnd len="sm" w="sm" type="none"/>
            <a:tailEnd len="med" w="med" type="triangle"/>
          </a:ln>
        </p:spPr>
      </p:cxnSp>
      <p:sp>
        <p:nvSpPr>
          <p:cNvPr id="193" name="Google Shape;193;p5"/>
          <p:cNvSpPr/>
          <p:nvPr/>
        </p:nvSpPr>
        <p:spPr>
          <a:xfrm>
            <a:off x="2688975" y="3146725"/>
            <a:ext cx="12153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FFFFFF"/>
                </a:solidFill>
                <a:latin typeface="Palanquin"/>
                <a:ea typeface="Palanquin"/>
                <a:cs typeface="Palanquin"/>
                <a:sym typeface="Palanquin"/>
              </a:rPr>
              <a:t>Arborescence du parcours Aidants Connect</a:t>
            </a:r>
            <a:endParaRPr b="0" i="0" sz="1000" u="none" cap="none" strike="noStrike">
              <a:solidFill>
                <a:srgbClr val="FFFFFF"/>
              </a:solidFill>
              <a:latin typeface="Palanquin Light"/>
              <a:ea typeface="Palanquin Light"/>
              <a:cs typeface="Palanquin Light"/>
              <a:sym typeface="Palanquin Light"/>
            </a:endParaRPr>
          </a:p>
        </p:txBody>
      </p:sp>
      <p:sp>
        <p:nvSpPr>
          <p:cNvPr id="194" name="Google Shape;194;p5"/>
          <p:cNvSpPr txBox="1"/>
          <p:nvPr/>
        </p:nvSpPr>
        <p:spPr>
          <a:xfrm>
            <a:off x="3983550" y="3146725"/>
            <a:ext cx="12153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Mise en situation</a:t>
            </a:r>
            <a:endParaRPr b="1" i="0" sz="2000" u="sng" cap="none" strike="noStrike">
              <a:solidFill>
                <a:srgbClr val="FFFFFF"/>
              </a:solidFill>
              <a:latin typeface="Palanquin Dark"/>
              <a:ea typeface="Palanquin Dark"/>
              <a:cs typeface="Palanquin Dark"/>
              <a:sym typeface="Palanquin Dark"/>
            </a:endParaRPr>
          </a:p>
        </p:txBody>
      </p:sp>
      <p:sp>
        <p:nvSpPr>
          <p:cNvPr id="195" name="Google Shape;195;p5"/>
          <p:cNvSpPr/>
          <p:nvPr/>
        </p:nvSpPr>
        <p:spPr>
          <a:xfrm>
            <a:off x="5278125" y="3146725"/>
            <a:ext cx="12153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Projection sur vos pratiques professionnelles</a:t>
            </a:r>
            <a:endParaRPr b="1" i="0" sz="1000" u="none" cap="none" strike="noStrike">
              <a:solidFill>
                <a:schemeClr val="lt1"/>
              </a:solidFill>
              <a:latin typeface="Palanquin"/>
              <a:ea typeface="Palanquin"/>
              <a:cs typeface="Palanquin"/>
              <a:sym typeface="Palanquin"/>
            </a:endParaRPr>
          </a:p>
        </p:txBody>
      </p:sp>
      <p:sp>
        <p:nvSpPr>
          <p:cNvPr id="196" name="Google Shape;196;p5"/>
          <p:cNvSpPr/>
          <p:nvPr/>
        </p:nvSpPr>
        <p:spPr>
          <a:xfrm>
            <a:off x="6579150" y="3146725"/>
            <a:ext cx="12153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Passage du test PIX pour l’habilitation</a:t>
            </a:r>
            <a:endParaRPr b="1" i="0" sz="1800" u="none" cap="none" strike="noStrike">
              <a:solidFill>
                <a:srgbClr val="FFFFFF"/>
              </a:solidFill>
              <a:latin typeface="Palanquin"/>
              <a:ea typeface="Palanquin"/>
              <a:cs typeface="Palanquin"/>
              <a:sym typeface="Palanquin"/>
            </a:endParaRPr>
          </a:p>
        </p:txBody>
      </p:sp>
      <p:sp>
        <p:nvSpPr>
          <p:cNvPr id="197" name="Google Shape;197;p5"/>
          <p:cNvSpPr txBox="1"/>
          <p:nvPr/>
        </p:nvSpPr>
        <p:spPr>
          <a:xfrm>
            <a:off x="1079545" y="1291032"/>
            <a:ext cx="11133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FF3333"/>
                </a:solidFill>
                <a:latin typeface="Palanquin Medium"/>
                <a:ea typeface="Palanquin Medium"/>
                <a:cs typeface="Palanquin Medium"/>
                <a:sym typeface="Palanquin Medium"/>
              </a:rPr>
              <a:t>Première demi-journée </a:t>
            </a:r>
            <a:br>
              <a:rPr b="0" i="1" lang="fr" sz="1200" u="none" cap="none" strike="noStrike">
                <a:solidFill>
                  <a:srgbClr val="FF3333"/>
                </a:solidFill>
                <a:latin typeface="Palanquin Medium"/>
                <a:ea typeface="Palanquin Medium"/>
                <a:cs typeface="Palanquin Medium"/>
                <a:sym typeface="Palanquin Medium"/>
              </a:rPr>
            </a:br>
            <a:r>
              <a:rPr b="0" i="1" lang="fr" sz="1200" u="none" cap="none" strike="noStrike">
                <a:solidFill>
                  <a:srgbClr val="FF3333"/>
                </a:solidFill>
                <a:latin typeface="Palanquin Medium"/>
                <a:ea typeface="Palanquin Medium"/>
                <a:cs typeface="Palanquin Medium"/>
                <a:sym typeface="Palanquin Medium"/>
              </a:rPr>
              <a:t>- 3h</a:t>
            </a:r>
            <a:endParaRPr b="0" i="1" sz="1200" u="none" cap="none" strike="noStrike">
              <a:solidFill>
                <a:srgbClr val="FF3333"/>
              </a:solidFill>
              <a:latin typeface="Palanquin Medium"/>
              <a:ea typeface="Palanquin Medium"/>
              <a:cs typeface="Palanquin Medium"/>
              <a:sym typeface="Palanquin Medium"/>
            </a:endParaRPr>
          </a:p>
        </p:txBody>
      </p:sp>
      <p:sp>
        <p:nvSpPr>
          <p:cNvPr id="198" name="Google Shape;198;p5"/>
          <p:cNvSpPr txBox="1"/>
          <p:nvPr/>
        </p:nvSpPr>
        <p:spPr>
          <a:xfrm>
            <a:off x="1079545" y="3317832"/>
            <a:ext cx="11133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FF3333"/>
                </a:solidFill>
                <a:latin typeface="Palanquin Medium"/>
                <a:ea typeface="Palanquin Medium"/>
                <a:cs typeface="Palanquin Medium"/>
                <a:sym typeface="Palanquin Medium"/>
              </a:rPr>
              <a:t>Deuxième demi-journée</a:t>
            </a:r>
            <a:r>
              <a:rPr b="0" i="1" lang="fr" sz="1200" u="none" cap="none" strike="noStrike">
                <a:solidFill>
                  <a:srgbClr val="FF3333"/>
                </a:solidFill>
                <a:latin typeface="Palanquin Medium"/>
                <a:ea typeface="Palanquin Medium"/>
                <a:cs typeface="Palanquin Medium"/>
                <a:sym typeface="Palanquin Medium"/>
              </a:rPr>
              <a:t> </a:t>
            </a:r>
            <a:br>
              <a:rPr b="0" i="1" lang="fr" sz="1200" u="none" cap="none" strike="noStrike">
                <a:solidFill>
                  <a:srgbClr val="FF3333"/>
                </a:solidFill>
                <a:latin typeface="Palanquin Medium"/>
                <a:ea typeface="Palanquin Medium"/>
                <a:cs typeface="Palanquin Medium"/>
                <a:sym typeface="Palanquin Medium"/>
              </a:rPr>
            </a:br>
            <a:r>
              <a:rPr b="0" i="1" lang="fr" sz="1200" u="none" cap="none" strike="noStrike">
                <a:solidFill>
                  <a:srgbClr val="FF3333"/>
                </a:solidFill>
                <a:latin typeface="Palanquin Medium"/>
                <a:ea typeface="Palanquin Medium"/>
                <a:cs typeface="Palanquin Medium"/>
                <a:sym typeface="Palanquin Medium"/>
              </a:rPr>
              <a:t>- 3h</a:t>
            </a:r>
            <a:endParaRPr b="0" i="1" sz="1200" u="none" cap="none" strike="noStrike">
              <a:solidFill>
                <a:srgbClr val="FF3333"/>
              </a:solidFill>
              <a:latin typeface="Palanquin Medium"/>
              <a:ea typeface="Palanquin Medium"/>
              <a:cs typeface="Palanquin Medium"/>
              <a:sym typeface="Palanquin Medium"/>
            </a:endParaRPr>
          </a:p>
        </p:txBody>
      </p:sp>
      <p:sp>
        <p:nvSpPr>
          <p:cNvPr id="199" name="Google Shape;199;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5" name="Shape 885"/>
        <p:cNvGrpSpPr/>
        <p:nvPr/>
      </p:nvGrpSpPr>
      <p:grpSpPr>
        <a:xfrm>
          <a:off x="0" y="0"/>
          <a:ext cx="0" cy="0"/>
          <a:chOff x="0" y="0"/>
          <a:chExt cx="0" cy="0"/>
        </a:xfrm>
      </p:grpSpPr>
      <p:sp>
        <p:nvSpPr>
          <p:cNvPr id="886" name="Google Shape;886;p59"/>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RGPD</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887" name="Google Shape;887;p59"/>
          <p:cNvSpPr txBox="1"/>
          <p:nvPr/>
        </p:nvSpPr>
        <p:spPr>
          <a:xfrm>
            <a:off x="768650" y="2664425"/>
            <a:ext cx="3745200" cy="2031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000" u="none" cap="none" strike="noStrike">
                <a:solidFill>
                  <a:srgbClr val="FF3333"/>
                </a:solidFill>
                <a:latin typeface="Palanquin"/>
                <a:ea typeface="Palanquin"/>
                <a:cs typeface="Palanquin"/>
                <a:sym typeface="Palanquin"/>
              </a:rPr>
              <a:t>Le RGPD fournit les droits suivants aux usagers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1" i="0" sz="1000" u="none" cap="none" strike="noStrike">
              <a:solidFill>
                <a:srgbClr val="FF3333"/>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l’information</a:t>
            </a:r>
            <a:r>
              <a:rPr b="0" i="0" lang="fr" sz="1000" u="none" cap="none" strike="noStrike">
                <a:solidFill>
                  <a:srgbClr val="003081"/>
                </a:solidFill>
                <a:latin typeface="Palanquin"/>
                <a:ea typeface="Palanquin"/>
                <a:cs typeface="Palanquin"/>
                <a:sym typeface="Palanquin"/>
              </a:rPr>
              <a:t> (un organisme qui collecte des informations sur vous doit proposer une information claire sur l’utilisation de ces données)</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d’accès</a:t>
            </a:r>
            <a:r>
              <a:rPr b="0" i="0" lang="fr" sz="1000" u="none" cap="none" strike="noStrike">
                <a:solidFill>
                  <a:srgbClr val="003081"/>
                </a:solidFill>
                <a:latin typeface="Palanquin"/>
                <a:ea typeface="Palanquin"/>
                <a:cs typeface="Palanquin"/>
                <a:sym typeface="Palanquin"/>
              </a:rPr>
              <a:t> (vous pouvez obtenir et vérifier les données qu’on organisme détient sur vous)</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de rectification</a:t>
            </a:r>
            <a:r>
              <a:rPr b="0" i="0" lang="fr" sz="1000" u="none" cap="none" strike="noStrike">
                <a:solidFill>
                  <a:srgbClr val="003081"/>
                </a:solidFill>
                <a:latin typeface="Palanquin"/>
                <a:ea typeface="Palanquin"/>
                <a:cs typeface="Palanquin"/>
                <a:sym typeface="Palanquin"/>
              </a:rPr>
              <a:t> (vous pouvez rectifier les informations inexactes vous concernant)</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d’opposition</a:t>
            </a:r>
            <a:r>
              <a:rPr b="0" i="0" lang="fr" sz="1000" u="none" cap="none" strike="noStrike">
                <a:solidFill>
                  <a:srgbClr val="003081"/>
                </a:solidFill>
                <a:latin typeface="Palanquin"/>
                <a:ea typeface="Palanquin"/>
                <a:cs typeface="Palanquin"/>
                <a:sym typeface="Palanquin"/>
              </a:rPr>
              <a:t> (vous pouvez vous opposer à tout moment à ce qu’un organisme utilise certaines de vos données)</a:t>
            </a:r>
            <a:endParaRPr b="0" i="0" sz="1000" u="none" cap="none" strike="noStrike">
              <a:solidFill>
                <a:srgbClr val="003081"/>
              </a:solidFill>
              <a:latin typeface="Palanquin"/>
              <a:ea typeface="Palanquin"/>
              <a:cs typeface="Palanquin"/>
              <a:sym typeface="Palanquin"/>
            </a:endParaRPr>
          </a:p>
        </p:txBody>
      </p:sp>
      <p:sp>
        <p:nvSpPr>
          <p:cNvPr id="888" name="Google Shape;888;p59"/>
          <p:cNvSpPr txBox="1"/>
          <p:nvPr/>
        </p:nvSpPr>
        <p:spPr>
          <a:xfrm>
            <a:off x="768650" y="788175"/>
            <a:ext cx="5690400" cy="1662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fr" sz="2400" u="none" cap="none" strike="noStrike">
                <a:solidFill>
                  <a:srgbClr val="003081"/>
                </a:solidFill>
                <a:latin typeface="Palanquin"/>
                <a:ea typeface="Palanquin"/>
                <a:cs typeface="Palanquin"/>
                <a:sym typeface="Palanquin"/>
              </a:rPr>
              <a:t>« Règlement Général sur la Protection des Données ». Le RGPD encadre le traitement des données personnelles sur le territoire de l’Union européenne.</a:t>
            </a:r>
            <a:endParaRPr b="1" i="0" sz="2400" u="none" cap="none" strike="noStrike">
              <a:solidFill>
                <a:srgbClr val="003081"/>
              </a:solidFill>
              <a:latin typeface="Palanquin"/>
              <a:ea typeface="Palanquin"/>
              <a:cs typeface="Palanquin"/>
              <a:sym typeface="Palanquin"/>
            </a:endParaRPr>
          </a:p>
        </p:txBody>
      </p:sp>
      <p:sp>
        <p:nvSpPr>
          <p:cNvPr id="889" name="Google Shape;889;p59"/>
          <p:cNvSpPr txBox="1"/>
          <p:nvPr/>
        </p:nvSpPr>
        <p:spPr>
          <a:xfrm>
            <a:off x="4618436" y="2969225"/>
            <a:ext cx="3745200" cy="1877700"/>
          </a:xfrm>
          <a:prstGeom prst="rect">
            <a:avLst/>
          </a:prstGeom>
          <a:noFill/>
          <a:ln>
            <a:noFill/>
          </a:ln>
        </p:spPr>
        <p:txBody>
          <a:bodyPr anchorCtr="0" anchor="t" bIns="91425" lIns="91425" spcFirstLastPara="1" rIns="91425" wrap="square" tIns="91425">
            <a:spAutoFit/>
          </a:bodyPr>
          <a:lstStyle/>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la portabilité</a:t>
            </a:r>
            <a:r>
              <a:rPr b="0" i="0" lang="fr" sz="1000" u="none" cap="none" strike="noStrike">
                <a:solidFill>
                  <a:srgbClr val="003081"/>
                </a:solidFill>
                <a:latin typeface="Palanquin"/>
                <a:ea typeface="Palanquin"/>
                <a:cs typeface="Palanquin"/>
                <a:sym typeface="Palanquin"/>
              </a:rPr>
              <a:t> (vous pouvez emporter une copie de vos données pour les réutiliser ailleurs)</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la limitation</a:t>
            </a:r>
            <a:r>
              <a:rPr b="0" i="0" lang="fr" sz="1000" u="none" cap="none" strike="noStrike">
                <a:solidFill>
                  <a:srgbClr val="003081"/>
                </a:solidFill>
                <a:latin typeface="Palanquin"/>
                <a:ea typeface="Palanquin"/>
                <a:cs typeface="Palanquin"/>
                <a:sym typeface="Palanquin"/>
              </a:rPr>
              <a:t> (vous avez le droit de demander à un organisme de geler temporairement l’utilisation de certaines de vos données)</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l’effacement</a:t>
            </a:r>
            <a:r>
              <a:rPr b="0" i="0" lang="fr" sz="1000" u="none" cap="none" strike="noStrike">
                <a:solidFill>
                  <a:srgbClr val="003081"/>
                </a:solidFill>
                <a:latin typeface="Palanquin"/>
                <a:ea typeface="Palanquin"/>
                <a:cs typeface="Palanquin"/>
                <a:sym typeface="Palanquin"/>
              </a:rPr>
              <a:t> (vous pouvez demander à tout moment la suppressions des données vous concernant)</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droit à l’intervention humaine</a:t>
            </a:r>
            <a:r>
              <a:rPr b="0" i="0" lang="fr" sz="1000" u="none" cap="none" strike="noStrike">
                <a:solidFill>
                  <a:srgbClr val="003081"/>
                </a:solidFill>
                <a:latin typeface="Palanquin"/>
                <a:ea typeface="Palanquin"/>
                <a:cs typeface="Palanquin"/>
                <a:sym typeface="Palanquin"/>
              </a:rPr>
              <a:t> (Certaines des décisions vous concernant peuvent être prises par des machines, vous pouvez vous y opposer et demander l’intervention d’un humain)</a:t>
            </a:r>
            <a:endParaRPr b="0" i="0" sz="1000" u="none" cap="none" strike="noStrike">
              <a:solidFill>
                <a:srgbClr val="003081"/>
              </a:solidFill>
              <a:latin typeface="Palanquin"/>
              <a:ea typeface="Palanquin"/>
              <a:cs typeface="Palanquin"/>
              <a:sym typeface="Palanquin"/>
            </a:endParaRPr>
          </a:p>
        </p:txBody>
      </p:sp>
      <p:sp>
        <p:nvSpPr>
          <p:cNvPr id="890" name="Google Shape;890;p59"/>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891" name="Google Shape;891;p5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5" name="Shape 895"/>
        <p:cNvGrpSpPr/>
        <p:nvPr/>
      </p:nvGrpSpPr>
      <p:grpSpPr>
        <a:xfrm>
          <a:off x="0" y="0"/>
          <a:ext cx="0" cy="0"/>
          <a:chOff x="0" y="0"/>
          <a:chExt cx="0" cy="0"/>
        </a:xfrm>
      </p:grpSpPr>
      <p:sp>
        <p:nvSpPr>
          <p:cNvPr id="896" name="Google Shape;896;p60"/>
          <p:cNvSpPr txBox="1"/>
          <p:nvPr/>
        </p:nvSpPr>
        <p:spPr>
          <a:xfrm>
            <a:off x="1252050" y="265150"/>
            <a:ext cx="66399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Parmi ces données, lesquelles sont des données personnelles ?</a:t>
            </a:r>
            <a:endParaRPr b="1" i="0" sz="3000" u="none" cap="none" strike="noStrike">
              <a:solidFill>
                <a:srgbClr val="003081"/>
              </a:solidFill>
              <a:latin typeface="Palanquin"/>
              <a:ea typeface="Palanquin"/>
              <a:cs typeface="Palanquin"/>
              <a:sym typeface="Palanquin"/>
            </a:endParaRPr>
          </a:p>
        </p:txBody>
      </p:sp>
      <p:grpSp>
        <p:nvGrpSpPr>
          <p:cNvPr id="897" name="Google Shape;897;p60"/>
          <p:cNvGrpSpPr/>
          <p:nvPr/>
        </p:nvGrpSpPr>
        <p:grpSpPr>
          <a:xfrm rot="260">
            <a:off x="678334" y="2190518"/>
            <a:ext cx="3806641" cy="640060"/>
            <a:chOff x="5332275" y="1695525"/>
            <a:chExt cx="2881200" cy="1915200"/>
          </a:xfrm>
        </p:grpSpPr>
        <p:sp>
          <p:nvSpPr>
            <p:cNvPr id="898" name="Google Shape;898;p6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899" name="Google Shape;899;p6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L’adresse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00" name="Google Shape;900;p60"/>
          <p:cNvGrpSpPr/>
          <p:nvPr/>
        </p:nvGrpSpPr>
        <p:grpSpPr>
          <a:xfrm rot="260">
            <a:off x="4659032" y="2190518"/>
            <a:ext cx="3806641" cy="640060"/>
            <a:chOff x="5332275" y="1695525"/>
            <a:chExt cx="2881200" cy="1915200"/>
          </a:xfrm>
        </p:grpSpPr>
        <p:sp>
          <p:nvSpPr>
            <p:cNvPr id="901" name="Google Shape;901;p6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02" name="Google Shape;902;p6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 numéro de téléphone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03" name="Google Shape;903;p60"/>
          <p:cNvGrpSpPr/>
          <p:nvPr/>
        </p:nvGrpSpPr>
        <p:grpSpPr>
          <a:xfrm rot="260">
            <a:off x="678334" y="2998644"/>
            <a:ext cx="3806641" cy="640060"/>
            <a:chOff x="5332275" y="1695525"/>
            <a:chExt cx="2881200" cy="1915200"/>
          </a:xfrm>
        </p:grpSpPr>
        <p:sp>
          <p:nvSpPr>
            <p:cNvPr id="904" name="Google Shape;904;p6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05" name="Google Shape;905;p6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Prénom</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06" name="Google Shape;906;p60"/>
          <p:cNvGrpSpPr/>
          <p:nvPr/>
        </p:nvGrpSpPr>
        <p:grpSpPr>
          <a:xfrm rot="260">
            <a:off x="4659032" y="2998644"/>
            <a:ext cx="3806641" cy="640060"/>
            <a:chOff x="5332275" y="1695525"/>
            <a:chExt cx="2881200" cy="1915200"/>
          </a:xfrm>
        </p:grpSpPr>
        <p:sp>
          <p:nvSpPr>
            <p:cNvPr id="907" name="Google Shape;907;p6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08" name="Google Shape;908;p6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Mot de passe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09" name="Google Shape;909;p60"/>
          <p:cNvGrpSpPr/>
          <p:nvPr/>
        </p:nvGrpSpPr>
        <p:grpSpPr>
          <a:xfrm rot="260">
            <a:off x="678334" y="3806769"/>
            <a:ext cx="3806641" cy="640060"/>
            <a:chOff x="5332275" y="1695525"/>
            <a:chExt cx="2881200" cy="1915200"/>
          </a:xfrm>
        </p:grpSpPr>
        <p:sp>
          <p:nvSpPr>
            <p:cNvPr id="910" name="Google Shape;910;p6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11" name="Google Shape;911;p6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Selfie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12" name="Google Shape;912;p60"/>
          <p:cNvGrpSpPr/>
          <p:nvPr/>
        </p:nvGrpSpPr>
        <p:grpSpPr>
          <a:xfrm rot="260">
            <a:off x="4659032" y="3806769"/>
            <a:ext cx="3806641" cy="640060"/>
            <a:chOff x="5332275" y="1695525"/>
            <a:chExt cx="2881200" cy="1915200"/>
          </a:xfrm>
        </p:grpSpPr>
        <p:sp>
          <p:nvSpPr>
            <p:cNvPr id="913" name="Google Shape;913;p60"/>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14" name="Google Shape;914;p60"/>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adresse e-mail</a:t>
              </a:r>
              <a:endParaRPr b="0" i="0" sz="1400" u="none" cap="none" strike="noStrike">
                <a:solidFill>
                  <a:schemeClr val="lt1"/>
                </a:solidFill>
                <a:latin typeface="Palanquin Medium"/>
                <a:ea typeface="Palanquin Medium"/>
                <a:cs typeface="Palanquin Medium"/>
                <a:sym typeface="Palanquin Medium"/>
              </a:endParaRPr>
            </a:p>
          </p:txBody>
        </p:sp>
      </p:grpSp>
      <p:sp>
        <p:nvSpPr>
          <p:cNvPr id="915" name="Google Shape;915;p6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9" name="Shape 919"/>
        <p:cNvGrpSpPr/>
        <p:nvPr/>
      </p:nvGrpSpPr>
      <p:grpSpPr>
        <a:xfrm>
          <a:off x="0" y="0"/>
          <a:ext cx="0" cy="0"/>
          <a:chOff x="0" y="0"/>
          <a:chExt cx="0" cy="0"/>
        </a:xfrm>
      </p:grpSpPr>
      <p:sp>
        <p:nvSpPr>
          <p:cNvPr id="920" name="Google Shape;920;p61"/>
          <p:cNvSpPr txBox="1"/>
          <p:nvPr/>
        </p:nvSpPr>
        <p:spPr>
          <a:xfrm>
            <a:off x="1252050" y="265150"/>
            <a:ext cx="66399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Parmi ces données, lesquelles sont des données personnelles ?</a:t>
            </a:r>
            <a:endParaRPr b="1" i="0" sz="3000" u="none" cap="none" strike="noStrike">
              <a:solidFill>
                <a:srgbClr val="003081"/>
              </a:solidFill>
              <a:latin typeface="Palanquin"/>
              <a:ea typeface="Palanquin"/>
              <a:cs typeface="Palanquin"/>
              <a:sym typeface="Palanquin"/>
            </a:endParaRPr>
          </a:p>
        </p:txBody>
      </p:sp>
      <p:grpSp>
        <p:nvGrpSpPr>
          <p:cNvPr id="921" name="Google Shape;921;p61"/>
          <p:cNvGrpSpPr/>
          <p:nvPr/>
        </p:nvGrpSpPr>
        <p:grpSpPr>
          <a:xfrm rot="260">
            <a:off x="678334" y="2190518"/>
            <a:ext cx="3806641" cy="640060"/>
            <a:chOff x="5332275" y="1695525"/>
            <a:chExt cx="2881200" cy="1915200"/>
          </a:xfrm>
        </p:grpSpPr>
        <p:sp>
          <p:nvSpPr>
            <p:cNvPr id="922" name="Google Shape;922;p6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23" name="Google Shape;923;p6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L’adresse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24" name="Google Shape;924;p61"/>
          <p:cNvGrpSpPr/>
          <p:nvPr/>
        </p:nvGrpSpPr>
        <p:grpSpPr>
          <a:xfrm rot="260">
            <a:off x="4659032" y="2190518"/>
            <a:ext cx="3806641" cy="640060"/>
            <a:chOff x="5332275" y="1695525"/>
            <a:chExt cx="2881200" cy="1915200"/>
          </a:xfrm>
        </p:grpSpPr>
        <p:sp>
          <p:nvSpPr>
            <p:cNvPr id="925" name="Google Shape;925;p6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26" name="Google Shape;926;p6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 numéro de téléphone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27" name="Google Shape;927;p61"/>
          <p:cNvGrpSpPr/>
          <p:nvPr/>
        </p:nvGrpSpPr>
        <p:grpSpPr>
          <a:xfrm rot="260">
            <a:off x="678334" y="2998644"/>
            <a:ext cx="3806641" cy="640060"/>
            <a:chOff x="5332275" y="1695525"/>
            <a:chExt cx="2881200" cy="1915200"/>
          </a:xfrm>
        </p:grpSpPr>
        <p:sp>
          <p:nvSpPr>
            <p:cNvPr id="928" name="Google Shape;928;p6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29" name="Google Shape;929;p6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Prénom</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30" name="Google Shape;930;p61"/>
          <p:cNvGrpSpPr/>
          <p:nvPr/>
        </p:nvGrpSpPr>
        <p:grpSpPr>
          <a:xfrm rot="260">
            <a:off x="4659032" y="2998644"/>
            <a:ext cx="3806641" cy="640060"/>
            <a:chOff x="5332275" y="1695525"/>
            <a:chExt cx="2881200" cy="1915200"/>
          </a:xfrm>
        </p:grpSpPr>
        <p:sp>
          <p:nvSpPr>
            <p:cNvPr id="931" name="Google Shape;931;p6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32" name="Google Shape;932;p6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Mot de passe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33" name="Google Shape;933;p61"/>
          <p:cNvGrpSpPr/>
          <p:nvPr/>
        </p:nvGrpSpPr>
        <p:grpSpPr>
          <a:xfrm rot="260">
            <a:off x="678334" y="3806769"/>
            <a:ext cx="3806641" cy="640060"/>
            <a:chOff x="5332275" y="1695525"/>
            <a:chExt cx="2881200" cy="1915200"/>
          </a:xfrm>
        </p:grpSpPr>
        <p:sp>
          <p:nvSpPr>
            <p:cNvPr id="934" name="Google Shape;934;p6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35" name="Google Shape;935;p6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Selfie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36" name="Google Shape;936;p61"/>
          <p:cNvGrpSpPr/>
          <p:nvPr/>
        </p:nvGrpSpPr>
        <p:grpSpPr>
          <a:xfrm rot="260">
            <a:off x="4659032" y="3806769"/>
            <a:ext cx="3806641" cy="640060"/>
            <a:chOff x="5332275" y="1695525"/>
            <a:chExt cx="2881200" cy="1915200"/>
          </a:xfrm>
        </p:grpSpPr>
        <p:sp>
          <p:nvSpPr>
            <p:cNvPr id="937" name="Google Shape;937;p6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38" name="Google Shape;938;p6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adresse e-mail</a:t>
              </a:r>
              <a:endParaRPr b="0" i="0" sz="1400" u="none" cap="none" strike="noStrike">
                <a:solidFill>
                  <a:schemeClr val="lt1"/>
                </a:solidFill>
                <a:latin typeface="Palanquin Medium"/>
                <a:ea typeface="Palanquin Medium"/>
                <a:cs typeface="Palanquin Medium"/>
                <a:sym typeface="Palanquin Medium"/>
              </a:endParaRPr>
            </a:p>
          </p:txBody>
        </p:sp>
      </p:grpSp>
      <p:sp>
        <p:nvSpPr>
          <p:cNvPr id="939" name="Google Shape;939;p6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3" name="Shape 943"/>
        <p:cNvGrpSpPr/>
        <p:nvPr/>
      </p:nvGrpSpPr>
      <p:grpSpPr>
        <a:xfrm>
          <a:off x="0" y="0"/>
          <a:ext cx="0" cy="0"/>
          <a:chOff x="0" y="0"/>
          <a:chExt cx="0" cy="0"/>
        </a:xfrm>
      </p:grpSpPr>
      <p:sp>
        <p:nvSpPr>
          <p:cNvPr id="944" name="Google Shape;944;p6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Données personnelles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945" name="Google Shape;945;p6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946" name="Google Shape;946;p62"/>
          <p:cNvSpPr txBox="1"/>
          <p:nvPr/>
        </p:nvSpPr>
        <p:spPr>
          <a:xfrm>
            <a:off x="768650" y="3051450"/>
            <a:ext cx="3745200" cy="1723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000" u="none" cap="none" strike="noStrike">
                <a:solidFill>
                  <a:srgbClr val="FF3333"/>
                </a:solidFill>
                <a:latin typeface="Palanquin"/>
                <a:ea typeface="Palanquin"/>
                <a:cs typeface="Palanquin"/>
                <a:sym typeface="Palanquin"/>
              </a:rPr>
              <a:t>Comme les données personnelles concernent des personnes, celles-ci doivent en conserver la maîtrise.</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Une personne physique peut être identifiée :</a:t>
            </a:r>
            <a:endParaRPr b="1" i="0" sz="1000" u="none" cap="none" strike="noStrike">
              <a:solidFill>
                <a:srgbClr val="003081"/>
              </a:solidFill>
              <a:latin typeface="Palanquin"/>
              <a:ea typeface="Palanquin"/>
              <a:cs typeface="Palanquin"/>
              <a:sym typeface="Palanquin"/>
            </a:endParaRPr>
          </a:p>
          <a:p>
            <a:pPr indent="0" lvl="0" marL="457200" marR="0" rtl="0" algn="l">
              <a:lnSpc>
                <a:spcPct val="100000"/>
              </a:lnSpc>
              <a:spcBef>
                <a:spcPts val="0"/>
              </a:spcBef>
              <a:spcAft>
                <a:spcPts val="0"/>
              </a:spcAft>
              <a:buClr>
                <a:srgbClr val="000000"/>
              </a:buClr>
              <a:buSzPts val="1000"/>
              <a:buFont typeface="Arial"/>
              <a:buNone/>
            </a:pPr>
            <a:r>
              <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directement</a:t>
            </a:r>
            <a:r>
              <a:rPr b="0" i="0" lang="fr" sz="1000" u="none" cap="none" strike="noStrike">
                <a:solidFill>
                  <a:srgbClr val="003081"/>
                </a:solidFill>
                <a:latin typeface="Palanquin"/>
                <a:ea typeface="Palanquin"/>
                <a:cs typeface="Palanquin"/>
                <a:sym typeface="Palanquin"/>
              </a:rPr>
              <a:t> (exemple : nom et prénom) ;</a:t>
            </a:r>
            <a:endParaRPr b="0"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indirectement</a:t>
            </a:r>
            <a:r>
              <a:rPr b="0" i="0" lang="fr" sz="1000" u="none" cap="none" strike="noStrike">
                <a:solidFill>
                  <a:srgbClr val="003081"/>
                </a:solidFill>
                <a:latin typeface="Palanquin"/>
                <a:ea typeface="Palanquin"/>
                <a:cs typeface="Palanquin"/>
                <a:sym typeface="Palanquin"/>
              </a:rPr>
              <a:t> (exemple : par un numéro de téléphone ou de plaque  d’immatriculation, un identifiant tel que le numéro de sécurité sociale,  une adresse postale ou courriel, mais aussi la voix ou l’image).</a:t>
            </a:r>
            <a:endParaRPr b="0" i="0" sz="1000" u="none" cap="none" strike="noStrike">
              <a:solidFill>
                <a:srgbClr val="003081"/>
              </a:solidFill>
              <a:latin typeface="Palanquin"/>
              <a:ea typeface="Palanquin"/>
              <a:cs typeface="Palanquin"/>
              <a:sym typeface="Palanquin"/>
            </a:endParaRPr>
          </a:p>
        </p:txBody>
      </p:sp>
      <p:sp>
        <p:nvSpPr>
          <p:cNvPr id="947" name="Google Shape;947;p62"/>
          <p:cNvSpPr txBox="1"/>
          <p:nvPr/>
        </p:nvSpPr>
        <p:spPr>
          <a:xfrm>
            <a:off x="768650" y="788175"/>
            <a:ext cx="5690400" cy="1662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fr" sz="2400" u="none" cap="none" strike="noStrike">
                <a:solidFill>
                  <a:srgbClr val="003081"/>
                </a:solidFill>
                <a:latin typeface="Palanquin"/>
                <a:ea typeface="Palanquin"/>
                <a:cs typeface="Palanquin"/>
                <a:sym typeface="Palanquin"/>
              </a:rPr>
              <a:t>Une donnée personnelle est toute information se rapportant à une personne physique identifiée ou identifiable.</a:t>
            </a:r>
            <a:endParaRPr b="1" i="0" sz="2400" u="none" cap="none" strike="noStrike">
              <a:solidFill>
                <a:srgbClr val="003081"/>
              </a:solidFill>
              <a:latin typeface="Palanquin"/>
              <a:ea typeface="Palanquin"/>
              <a:cs typeface="Palanquin"/>
              <a:sym typeface="Palanquin"/>
            </a:endParaRPr>
          </a:p>
        </p:txBody>
      </p:sp>
      <p:pic>
        <p:nvPicPr>
          <p:cNvPr id="948" name="Google Shape;948;p62"/>
          <p:cNvPicPr preferRelativeResize="0"/>
          <p:nvPr/>
        </p:nvPicPr>
        <p:blipFill rotWithShape="1">
          <a:blip r:embed="rId3">
            <a:alphaModFix/>
          </a:blip>
          <a:srcRect b="13866" l="13944" r="13654" t="0"/>
          <a:stretch/>
        </p:blipFill>
        <p:spPr>
          <a:xfrm>
            <a:off x="6411725" y="1766275"/>
            <a:ext cx="1714774" cy="2040125"/>
          </a:xfrm>
          <a:prstGeom prst="rect">
            <a:avLst/>
          </a:prstGeom>
          <a:noFill/>
          <a:ln>
            <a:noFill/>
          </a:ln>
        </p:spPr>
      </p:pic>
      <p:sp>
        <p:nvSpPr>
          <p:cNvPr id="949" name="Google Shape;949;p6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3" name="Shape 953"/>
        <p:cNvGrpSpPr/>
        <p:nvPr/>
      </p:nvGrpSpPr>
      <p:grpSpPr>
        <a:xfrm>
          <a:off x="0" y="0"/>
          <a:ext cx="0" cy="0"/>
          <a:chOff x="0" y="0"/>
          <a:chExt cx="0" cy="0"/>
        </a:xfrm>
      </p:grpSpPr>
      <p:sp>
        <p:nvSpPr>
          <p:cNvPr id="954" name="Google Shape;954;p63"/>
          <p:cNvSpPr txBox="1"/>
          <p:nvPr/>
        </p:nvSpPr>
        <p:spPr>
          <a:xfrm>
            <a:off x="637125" y="265150"/>
            <a:ext cx="78696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Parmi ces données, lesquelles sont des données personnelles sensibles ?</a:t>
            </a:r>
            <a:endParaRPr b="1" i="0" sz="3000" u="none" cap="none" strike="noStrike">
              <a:solidFill>
                <a:srgbClr val="003081"/>
              </a:solidFill>
              <a:latin typeface="Palanquin"/>
              <a:ea typeface="Palanquin"/>
              <a:cs typeface="Palanquin"/>
              <a:sym typeface="Palanquin"/>
            </a:endParaRPr>
          </a:p>
        </p:txBody>
      </p:sp>
      <p:grpSp>
        <p:nvGrpSpPr>
          <p:cNvPr id="955" name="Google Shape;955;p63"/>
          <p:cNvGrpSpPr/>
          <p:nvPr/>
        </p:nvGrpSpPr>
        <p:grpSpPr>
          <a:xfrm rot="260">
            <a:off x="678334" y="2190518"/>
            <a:ext cx="3806641" cy="640060"/>
            <a:chOff x="5332275" y="1695525"/>
            <a:chExt cx="2881200" cy="1915200"/>
          </a:xfrm>
        </p:grpSpPr>
        <p:sp>
          <p:nvSpPr>
            <p:cNvPr id="956" name="Google Shape;956;p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57" name="Google Shape;957;p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Code de carte bancaire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58" name="Google Shape;958;p63"/>
          <p:cNvGrpSpPr/>
          <p:nvPr/>
        </p:nvGrpSpPr>
        <p:grpSpPr>
          <a:xfrm rot="260">
            <a:off x="4659032" y="2190518"/>
            <a:ext cx="3806641" cy="640060"/>
            <a:chOff x="5332275" y="1695525"/>
            <a:chExt cx="2881200" cy="1915200"/>
          </a:xfrm>
        </p:grpSpPr>
        <p:sp>
          <p:nvSpPr>
            <p:cNvPr id="959" name="Google Shape;959;p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60" name="Google Shape;960;p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Extrait de casier judiciaire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61" name="Google Shape;961;p63"/>
          <p:cNvGrpSpPr/>
          <p:nvPr/>
        </p:nvGrpSpPr>
        <p:grpSpPr>
          <a:xfrm rot="260">
            <a:off x="678334" y="2998644"/>
            <a:ext cx="3806641" cy="640060"/>
            <a:chOff x="5332275" y="1695525"/>
            <a:chExt cx="2881200" cy="1915200"/>
          </a:xfrm>
        </p:grpSpPr>
        <p:sp>
          <p:nvSpPr>
            <p:cNvPr id="962" name="Google Shape;962;p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63" name="Google Shape;963;p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Certificat médical</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64" name="Google Shape;964;p63"/>
          <p:cNvGrpSpPr/>
          <p:nvPr/>
        </p:nvGrpSpPr>
        <p:grpSpPr>
          <a:xfrm rot="260">
            <a:off x="4659032" y="2998644"/>
            <a:ext cx="3806641" cy="640060"/>
            <a:chOff x="5332275" y="1695525"/>
            <a:chExt cx="2881200" cy="1915200"/>
          </a:xfrm>
        </p:grpSpPr>
        <p:sp>
          <p:nvSpPr>
            <p:cNvPr id="965" name="Google Shape;965;p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66" name="Google Shape;966;p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Couleur de peau</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67" name="Google Shape;967;p63"/>
          <p:cNvGrpSpPr/>
          <p:nvPr/>
        </p:nvGrpSpPr>
        <p:grpSpPr>
          <a:xfrm rot="260">
            <a:off x="678334" y="3806769"/>
            <a:ext cx="3806641" cy="640060"/>
            <a:chOff x="5332275" y="1695525"/>
            <a:chExt cx="2881200" cy="1915200"/>
          </a:xfrm>
        </p:grpSpPr>
        <p:sp>
          <p:nvSpPr>
            <p:cNvPr id="968" name="Google Shape;968;p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69" name="Google Shape;969;p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Appartenance à un parti politique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70" name="Google Shape;970;p63"/>
          <p:cNvGrpSpPr/>
          <p:nvPr/>
        </p:nvGrpSpPr>
        <p:grpSpPr>
          <a:xfrm rot="260">
            <a:off x="4659032" y="3806769"/>
            <a:ext cx="3806641" cy="640060"/>
            <a:chOff x="5332275" y="1695525"/>
            <a:chExt cx="2881200" cy="1915200"/>
          </a:xfrm>
        </p:grpSpPr>
        <p:sp>
          <p:nvSpPr>
            <p:cNvPr id="971" name="Google Shape;971;p6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72" name="Google Shape;972;p6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Numéro de sécurité sociale</a:t>
              </a:r>
              <a:endParaRPr b="0" i="0" sz="1400" u="none" cap="none" strike="noStrike">
                <a:solidFill>
                  <a:schemeClr val="lt1"/>
                </a:solidFill>
                <a:latin typeface="Palanquin Medium"/>
                <a:ea typeface="Palanquin Medium"/>
                <a:cs typeface="Palanquin Medium"/>
                <a:sym typeface="Palanquin Medium"/>
              </a:endParaRPr>
            </a:p>
          </p:txBody>
        </p:sp>
      </p:grpSp>
      <p:sp>
        <p:nvSpPr>
          <p:cNvPr id="973" name="Google Shape;973;p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7" name="Shape 977"/>
        <p:cNvGrpSpPr/>
        <p:nvPr/>
      </p:nvGrpSpPr>
      <p:grpSpPr>
        <a:xfrm>
          <a:off x="0" y="0"/>
          <a:ext cx="0" cy="0"/>
          <a:chOff x="0" y="0"/>
          <a:chExt cx="0" cy="0"/>
        </a:xfrm>
      </p:grpSpPr>
      <p:sp>
        <p:nvSpPr>
          <p:cNvPr id="978" name="Google Shape;978;p64"/>
          <p:cNvSpPr txBox="1"/>
          <p:nvPr/>
        </p:nvSpPr>
        <p:spPr>
          <a:xfrm>
            <a:off x="637125" y="265150"/>
            <a:ext cx="78696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Parmi ces données, lesquelles sont des données personnelles sensibles ?</a:t>
            </a:r>
            <a:endParaRPr b="1" i="0" sz="3000" u="none" cap="none" strike="noStrike">
              <a:solidFill>
                <a:srgbClr val="003081"/>
              </a:solidFill>
              <a:latin typeface="Palanquin"/>
              <a:ea typeface="Palanquin"/>
              <a:cs typeface="Palanquin"/>
              <a:sym typeface="Palanquin"/>
            </a:endParaRPr>
          </a:p>
        </p:txBody>
      </p:sp>
      <p:grpSp>
        <p:nvGrpSpPr>
          <p:cNvPr id="979" name="Google Shape;979;p64"/>
          <p:cNvGrpSpPr/>
          <p:nvPr/>
        </p:nvGrpSpPr>
        <p:grpSpPr>
          <a:xfrm rot="260">
            <a:off x="678334" y="2190518"/>
            <a:ext cx="3806641" cy="640060"/>
            <a:chOff x="5332275" y="1695525"/>
            <a:chExt cx="2881200" cy="1915200"/>
          </a:xfrm>
        </p:grpSpPr>
        <p:sp>
          <p:nvSpPr>
            <p:cNvPr id="980" name="Google Shape;980;p6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81" name="Google Shape;981;p6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Code de carte bancaire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82" name="Google Shape;982;p64"/>
          <p:cNvGrpSpPr/>
          <p:nvPr/>
        </p:nvGrpSpPr>
        <p:grpSpPr>
          <a:xfrm rot="260">
            <a:off x="4659032" y="2190518"/>
            <a:ext cx="3806641" cy="640060"/>
            <a:chOff x="5332275" y="1695525"/>
            <a:chExt cx="2881200" cy="1915200"/>
          </a:xfrm>
        </p:grpSpPr>
        <p:sp>
          <p:nvSpPr>
            <p:cNvPr id="983" name="Google Shape;983;p6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84" name="Google Shape;984;p6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Extrait de casier judiciaire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85" name="Google Shape;985;p64"/>
          <p:cNvGrpSpPr/>
          <p:nvPr/>
        </p:nvGrpSpPr>
        <p:grpSpPr>
          <a:xfrm rot="260">
            <a:off x="678334" y="2998644"/>
            <a:ext cx="3806641" cy="640060"/>
            <a:chOff x="5332275" y="1695525"/>
            <a:chExt cx="2881200" cy="1915200"/>
          </a:xfrm>
        </p:grpSpPr>
        <p:sp>
          <p:nvSpPr>
            <p:cNvPr id="986" name="Google Shape;986;p6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87" name="Google Shape;987;p6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Certificat médical</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88" name="Google Shape;988;p64"/>
          <p:cNvGrpSpPr/>
          <p:nvPr/>
        </p:nvGrpSpPr>
        <p:grpSpPr>
          <a:xfrm rot="260">
            <a:off x="4659032" y="2998644"/>
            <a:ext cx="3806641" cy="640060"/>
            <a:chOff x="5332275" y="1695525"/>
            <a:chExt cx="2881200" cy="1915200"/>
          </a:xfrm>
        </p:grpSpPr>
        <p:sp>
          <p:nvSpPr>
            <p:cNvPr id="989" name="Google Shape;989;p6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90" name="Google Shape;990;p6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Couleur de peau</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91" name="Google Shape;991;p64"/>
          <p:cNvGrpSpPr/>
          <p:nvPr/>
        </p:nvGrpSpPr>
        <p:grpSpPr>
          <a:xfrm rot="260">
            <a:off x="678334" y="3806769"/>
            <a:ext cx="3806641" cy="640060"/>
            <a:chOff x="5332275" y="1695525"/>
            <a:chExt cx="2881200" cy="1915200"/>
          </a:xfrm>
        </p:grpSpPr>
        <p:sp>
          <p:nvSpPr>
            <p:cNvPr id="992" name="Google Shape;992;p6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93" name="Google Shape;993;p6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Appartenance à un parti politique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994" name="Google Shape;994;p64"/>
          <p:cNvGrpSpPr/>
          <p:nvPr/>
        </p:nvGrpSpPr>
        <p:grpSpPr>
          <a:xfrm rot="260">
            <a:off x="4659032" y="3806769"/>
            <a:ext cx="3806641" cy="640060"/>
            <a:chOff x="5332275" y="1695525"/>
            <a:chExt cx="2881200" cy="1915200"/>
          </a:xfrm>
        </p:grpSpPr>
        <p:sp>
          <p:nvSpPr>
            <p:cNvPr id="995" name="Google Shape;995;p6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996" name="Google Shape;996;p6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Numéro de sécurité sociale</a:t>
              </a:r>
              <a:endParaRPr b="0" i="0" sz="1400" u="none" cap="none" strike="noStrike">
                <a:solidFill>
                  <a:schemeClr val="lt1"/>
                </a:solidFill>
                <a:latin typeface="Palanquin Medium"/>
                <a:ea typeface="Palanquin Medium"/>
                <a:cs typeface="Palanquin Medium"/>
                <a:sym typeface="Palanquin Medium"/>
              </a:endParaRPr>
            </a:p>
          </p:txBody>
        </p:sp>
      </p:grpSp>
      <p:sp>
        <p:nvSpPr>
          <p:cNvPr id="997" name="Google Shape;997;p6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1" name="Shape 1001"/>
        <p:cNvGrpSpPr/>
        <p:nvPr/>
      </p:nvGrpSpPr>
      <p:grpSpPr>
        <a:xfrm>
          <a:off x="0" y="0"/>
          <a:ext cx="0" cy="0"/>
          <a:chOff x="0" y="0"/>
          <a:chExt cx="0" cy="0"/>
        </a:xfrm>
      </p:grpSpPr>
      <p:sp>
        <p:nvSpPr>
          <p:cNvPr id="1002" name="Google Shape;1002;p65"/>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Données personnelles sensibles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003" name="Google Shape;1003;p6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1004" name="Google Shape;1004;p65"/>
          <p:cNvSpPr txBox="1"/>
          <p:nvPr/>
        </p:nvSpPr>
        <p:spPr>
          <a:xfrm>
            <a:off x="768650" y="2864175"/>
            <a:ext cx="3745200" cy="1877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000" u="none" cap="none" strike="noStrike">
                <a:solidFill>
                  <a:srgbClr val="FF3333"/>
                </a:solidFill>
                <a:latin typeface="Palanquin"/>
                <a:ea typeface="Palanquin"/>
                <a:cs typeface="Palanquin"/>
                <a:sym typeface="Palanquin"/>
              </a:rPr>
              <a:t>Les données personnelles sensibles sont les suivantes :</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1" i="0" sz="1000" u="none" cap="none" strike="noStrike">
              <a:solidFill>
                <a:srgbClr val="FF3333"/>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les données relatives à la santé des individus ;</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les données concernant la vie sexuelle ou l'orientation sexuelle ;</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les données qui révèlent une prétendue origine raciale ou ethnique ;</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les opinions politiques, les convictions religieuses, philosophiques ou l'appartenance syndicale ;</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les données génétiques et biométriques utilisées aux fins d'identifier une personne de manière unique.</a:t>
            </a:r>
            <a:endParaRPr b="1" i="0" sz="1000" u="none" cap="none" strike="noStrike">
              <a:solidFill>
                <a:srgbClr val="003081"/>
              </a:solidFill>
              <a:latin typeface="Palanquin"/>
              <a:ea typeface="Palanquin"/>
              <a:cs typeface="Palanquin"/>
              <a:sym typeface="Palanquin"/>
            </a:endParaRPr>
          </a:p>
        </p:txBody>
      </p:sp>
      <p:sp>
        <p:nvSpPr>
          <p:cNvPr id="1005" name="Google Shape;1005;p65"/>
          <p:cNvSpPr txBox="1"/>
          <p:nvPr/>
        </p:nvSpPr>
        <p:spPr>
          <a:xfrm>
            <a:off x="768650" y="788175"/>
            <a:ext cx="5690400" cy="1262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400" u="none" cap="none" strike="noStrike">
                <a:solidFill>
                  <a:srgbClr val="003081"/>
                </a:solidFill>
                <a:latin typeface="Palanquin"/>
                <a:ea typeface="Palanquin"/>
                <a:cs typeface="Palanquin"/>
                <a:sym typeface="Palanquin"/>
              </a:rPr>
              <a:t>Certaines données sont considérées comme particulièrement sensibles. </a:t>
            </a:r>
            <a:r>
              <a:rPr b="1" i="0" lang="fr" sz="1400" u="none" cap="none" strike="noStrike">
                <a:solidFill>
                  <a:schemeClr val="lt1"/>
                </a:solidFill>
                <a:highlight>
                  <a:srgbClr val="FF3333"/>
                </a:highlight>
                <a:latin typeface="Palanquin"/>
                <a:ea typeface="Palanquin"/>
                <a:cs typeface="Palanquin"/>
                <a:sym typeface="Palanquin"/>
              </a:rPr>
              <a:t>Le RGPD interdit de recueillir ou d’utiliser ces données,</a:t>
            </a:r>
            <a:r>
              <a:rPr b="1" i="0" lang="fr" sz="1400" u="none" cap="none" strike="noStrike">
                <a:solidFill>
                  <a:srgbClr val="003081"/>
                </a:solidFill>
                <a:latin typeface="Palanquin"/>
                <a:ea typeface="Palanquin"/>
                <a:cs typeface="Palanquin"/>
                <a:sym typeface="Palanquin"/>
              </a:rPr>
              <a:t> sauf, notamment, si la personne concernée a donné son consentement exprès  (démarche active, explicite et de préférence écrite, qui doit être libre, spécifique, et informée).</a:t>
            </a:r>
            <a:endParaRPr b="1" i="0" sz="1400" u="none" cap="none" strike="noStrike">
              <a:solidFill>
                <a:srgbClr val="003081"/>
              </a:solidFill>
              <a:latin typeface="Palanquin"/>
              <a:ea typeface="Palanquin"/>
              <a:cs typeface="Palanquin"/>
              <a:sym typeface="Palanquin"/>
            </a:endParaRPr>
          </a:p>
        </p:txBody>
      </p:sp>
      <p:sp>
        <p:nvSpPr>
          <p:cNvPr id="1006" name="Google Shape;1006;p6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0" name="Shape 1010"/>
        <p:cNvGrpSpPr/>
        <p:nvPr/>
      </p:nvGrpSpPr>
      <p:grpSpPr>
        <a:xfrm>
          <a:off x="0" y="0"/>
          <a:ext cx="0" cy="0"/>
          <a:chOff x="0" y="0"/>
          <a:chExt cx="0" cy="0"/>
        </a:xfrm>
      </p:grpSpPr>
      <p:sp>
        <p:nvSpPr>
          <p:cNvPr id="1011" name="Google Shape;1011;p66"/>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fr" sz="1800" u="none" cap="none" strike="noStrike">
                <a:solidFill>
                  <a:srgbClr val="003081"/>
                </a:solidFill>
                <a:latin typeface="Palanquin"/>
                <a:ea typeface="Palanquin"/>
                <a:cs typeface="Palanquin"/>
                <a:sym typeface="Palanquin"/>
              </a:rPr>
              <a:t>Quels sont les différents droits que les personnes peuvent exercer auprès des organismes qui utilisent leurs données personnelles dans le cadre du RGPD ?</a:t>
            </a:r>
            <a:endParaRPr b="1" i="0" sz="1800" u="none" cap="none" strike="noStrike">
              <a:solidFill>
                <a:srgbClr val="003081"/>
              </a:solidFill>
              <a:latin typeface="Palanquin"/>
              <a:ea typeface="Palanquin"/>
              <a:cs typeface="Palanquin"/>
              <a:sym typeface="Palanquin"/>
            </a:endParaRPr>
          </a:p>
        </p:txBody>
      </p:sp>
      <p:grpSp>
        <p:nvGrpSpPr>
          <p:cNvPr id="1012" name="Google Shape;1012;p66"/>
          <p:cNvGrpSpPr/>
          <p:nvPr/>
        </p:nvGrpSpPr>
        <p:grpSpPr>
          <a:xfrm rot="260">
            <a:off x="678343" y="2444142"/>
            <a:ext cx="3806641" cy="462712"/>
            <a:chOff x="5332275" y="1695525"/>
            <a:chExt cx="2881200" cy="1915200"/>
          </a:xfrm>
        </p:grpSpPr>
        <p:sp>
          <p:nvSpPr>
            <p:cNvPr id="1013" name="Google Shape;1013;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14" name="Google Shape;1014;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d’accès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15" name="Google Shape;1015;p66"/>
          <p:cNvGrpSpPr/>
          <p:nvPr/>
        </p:nvGrpSpPr>
        <p:grpSpPr>
          <a:xfrm rot="260">
            <a:off x="4659037" y="2997242"/>
            <a:ext cx="3806641" cy="462712"/>
            <a:chOff x="5332275" y="1695525"/>
            <a:chExt cx="2881200" cy="1915200"/>
          </a:xfrm>
        </p:grpSpPr>
        <p:sp>
          <p:nvSpPr>
            <p:cNvPr id="1016" name="Google Shape;1016;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17" name="Google Shape;1017;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la limitation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18" name="Google Shape;1018;p66"/>
          <p:cNvGrpSpPr/>
          <p:nvPr/>
        </p:nvGrpSpPr>
        <p:grpSpPr>
          <a:xfrm rot="260">
            <a:off x="678343" y="3550347"/>
            <a:ext cx="3806641" cy="462712"/>
            <a:chOff x="5332275" y="1695525"/>
            <a:chExt cx="2881200" cy="1915200"/>
          </a:xfrm>
        </p:grpSpPr>
        <p:sp>
          <p:nvSpPr>
            <p:cNvPr id="1019" name="Google Shape;1019;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20" name="Google Shape;1020;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de rectification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21" name="Google Shape;1021;p66"/>
          <p:cNvGrpSpPr/>
          <p:nvPr/>
        </p:nvGrpSpPr>
        <p:grpSpPr>
          <a:xfrm rot="260">
            <a:off x="4659037" y="3550347"/>
            <a:ext cx="3806641" cy="462712"/>
            <a:chOff x="5332275" y="1695525"/>
            <a:chExt cx="2881200" cy="1915200"/>
          </a:xfrm>
        </p:grpSpPr>
        <p:sp>
          <p:nvSpPr>
            <p:cNvPr id="1022" name="Google Shape;1022;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23" name="Google Shape;1023;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l’effacement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24" name="Google Shape;1024;p66"/>
          <p:cNvGrpSpPr/>
          <p:nvPr/>
        </p:nvGrpSpPr>
        <p:grpSpPr>
          <a:xfrm rot="260">
            <a:off x="678343" y="4103451"/>
            <a:ext cx="3806641" cy="462712"/>
            <a:chOff x="5332275" y="1695525"/>
            <a:chExt cx="2881200" cy="1915200"/>
          </a:xfrm>
        </p:grpSpPr>
        <p:sp>
          <p:nvSpPr>
            <p:cNvPr id="1025" name="Google Shape;1025;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26" name="Google Shape;1026;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d’opposition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27" name="Google Shape;1027;p66"/>
          <p:cNvGrpSpPr/>
          <p:nvPr/>
        </p:nvGrpSpPr>
        <p:grpSpPr>
          <a:xfrm rot="260">
            <a:off x="4659037" y="4103451"/>
            <a:ext cx="3806641" cy="462712"/>
            <a:chOff x="5332275" y="1695525"/>
            <a:chExt cx="2881200" cy="1915200"/>
          </a:xfrm>
        </p:grpSpPr>
        <p:sp>
          <p:nvSpPr>
            <p:cNvPr id="1028" name="Google Shape;1028;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29" name="Google Shape;1029;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l’intervention humaine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30" name="Google Shape;1030;p66"/>
          <p:cNvGrpSpPr/>
          <p:nvPr/>
        </p:nvGrpSpPr>
        <p:grpSpPr>
          <a:xfrm rot="260">
            <a:off x="678343" y="1891038"/>
            <a:ext cx="3806641" cy="462712"/>
            <a:chOff x="5332275" y="1695525"/>
            <a:chExt cx="2881200" cy="1915200"/>
          </a:xfrm>
        </p:grpSpPr>
        <p:sp>
          <p:nvSpPr>
            <p:cNvPr id="1031" name="Google Shape;1031;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32" name="Google Shape;1032;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l’information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33" name="Google Shape;1033;p66"/>
          <p:cNvGrpSpPr/>
          <p:nvPr/>
        </p:nvGrpSpPr>
        <p:grpSpPr>
          <a:xfrm rot="260">
            <a:off x="4659037" y="2444138"/>
            <a:ext cx="3806641" cy="462712"/>
            <a:chOff x="5332275" y="1695525"/>
            <a:chExt cx="2881200" cy="1915200"/>
          </a:xfrm>
        </p:grpSpPr>
        <p:sp>
          <p:nvSpPr>
            <p:cNvPr id="1034" name="Google Shape;1034;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35" name="Google Shape;1035;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la portabilité</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36" name="Google Shape;1036;p66"/>
          <p:cNvGrpSpPr/>
          <p:nvPr/>
        </p:nvGrpSpPr>
        <p:grpSpPr>
          <a:xfrm rot="260">
            <a:off x="678343" y="2997242"/>
            <a:ext cx="3806641" cy="462712"/>
            <a:chOff x="5332275" y="1695525"/>
            <a:chExt cx="2881200" cy="1915200"/>
          </a:xfrm>
        </p:grpSpPr>
        <p:sp>
          <p:nvSpPr>
            <p:cNvPr id="1037" name="Google Shape;1037;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38" name="Google Shape;1038;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au partage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39" name="Google Shape;1039;p66"/>
          <p:cNvGrpSpPr/>
          <p:nvPr/>
        </p:nvGrpSpPr>
        <p:grpSpPr>
          <a:xfrm rot="260">
            <a:off x="4659037" y="1891038"/>
            <a:ext cx="3806641" cy="462712"/>
            <a:chOff x="5332275" y="1695525"/>
            <a:chExt cx="2881200" cy="1915200"/>
          </a:xfrm>
        </p:grpSpPr>
        <p:sp>
          <p:nvSpPr>
            <p:cNvPr id="1040" name="Google Shape;1040;p6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41" name="Google Shape;1041;p6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d’anticipation</a:t>
              </a:r>
              <a:endParaRPr b="0" i="0" sz="1400" u="none" cap="none" strike="noStrike">
                <a:solidFill>
                  <a:schemeClr val="lt1"/>
                </a:solidFill>
                <a:latin typeface="Palanquin Medium"/>
                <a:ea typeface="Palanquin Medium"/>
                <a:cs typeface="Palanquin Medium"/>
                <a:sym typeface="Palanquin Medium"/>
              </a:endParaRPr>
            </a:p>
          </p:txBody>
        </p:sp>
      </p:grpSp>
      <p:sp>
        <p:nvSpPr>
          <p:cNvPr id="1042" name="Google Shape;1042;p6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6" name="Shape 1046"/>
        <p:cNvGrpSpPr/>
        <p:nvPr/>
      </p:nvGrpSpPr>
      <p:grpSpPr>
        <a:xfrm>
          <a:off x="0" y="0"/>
          <a:ext cx="0" cy="0"/>
          <a:chOff x="0" y="0"/>
          <a:chExt cx="0" cy="0"/>
        </a:xfrm>
      </p:grpSpPr>
      <p:sp>
        <p:nvSpPr>
          <p:cNvPr id="1047" name="Google Shape;1047;p67"/>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fr" sz="1800" u="none" cap="none" strike="noStrike">
                <a:solidFill>
                  <a:srgbClr val="003081"/>
                </a:solidFill>
                <a:latin typeface="Palanquin"/>
                <a:ea typeface="Palanquin"/>
                <a:cs typeface="Palanquin"/>
                <a:sym typeface="Palanquin"/>
              </a:rPr>
              <a:t>Quels sont les différents droits que les personnes peuvent exercer auprès des organismes qui utilisent leurs données personnelles dans le cadre du RGPD ?</a:t>
            </a:r>
            <a:endParaRPr b="1" i="0" sz="1800" u="none" cap="none" strike="noStrike">
              <a:solidFill>
                <a:srgbClr val="003081"/>
              </a:solidFill>
              <a:latin typeface="Palanquin"/>
              <a:ea typeface="Palanquin"/>
              <a:cs typeface="Palanquin"/>
              <a:sym typeface="Palanquin"/>
            </a:endParaRPr>
          </a:p>
        </p:txBody>
      </p:sp>
      <p:grpSp>
        <p:nvGrpSpPr>
          <p:cNvPr id="1048" name="Google Shape;1048;p67"/>
          <p:cNvGrpSpPr/>
          <p:nvPr/>
        </p:nvGrpSpPr>
        <p:grpSpPr>
          <a:xfrm rot="260">
            <a:off x="678343" y="2444142"/>
            <a:ext cx="3806641" cy="462712"/>
            <a:chOff x="5332275" y="1695525"/>
            <a:chExt cx="2881200" cy="1915200"/>
          </a:xfrm>
        </p:grpSpPr>
        <p:sp>
          <p:nvSpPr>
            <p:cNvPr id="1049" name="Google Shape;1049;p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50" name="Google Shape;1050;p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d’accès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51" name="Google Shape;1051;p67"/>
          <p:cNvGrpSpPr/>
          <p:nvPr/>
        </p:nvGrpSpPr>
        <p:grpSpPr>
          <a:xfrm rot="260">
            <a:off x="4659037" y="2997242"/>
            <a:ext cx="3806641" cy="462712"/>
            <a:chOff x="5332275" y="1695525"/>
            <a:chExt cx="2881200" cy="1915200"/>
          </a:xfrm>
        </p:grpSpPr>
        <p:sp>
          <p:nvSpPr>
            <p:cNvPr id="1052" name="Google Shape;1052;p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53" name="Google Shape;1053;p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la limitation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54" name="Google Shape;1054;p67"/>
          <p:cNvGrpSpPr/>
          <p:nvPr/>
        </p:nvGrpSpPr>
        <p:grpSpPr>
          <a:xfrm rot="260">
            <a:off x="678343" y="3550347"/>
            <a:ext cx="3806641" cy="462712"/>
            <a:chOff x="5332275" y="1695525"/>
            <a:chExt cx="2881200" cy="1915200"/>
          </a:xfrm>
        </p:grpSpPr>
        <p:sp>
          <p:nvSpPr>
            <p:cNvPr id="1055" name="Google Shape;1055;p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56" name="Google Shape;1056;p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de rectification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57" name="Google Shape;1057;p67"/>
          <p:cNvGrpSpPr/>
          <p:nvPr/>
        </p:nvGrpSpPr>
        <p:grpSpPr>
          <a:xfrm rot="260">
            <a:off x="4659037" y="3550347"/>
            <a:ext cx="3806641" cy="462712"/>
            <a:chOff x="5332275" y="1695525"/>
            <a:chExt cx="2881200" cy="1915200"/>
          </a:xfrm>
        </p:grpSpPr>
        <p:sp>
          <p:nvSpPr>
            <p:cNvPr id="1058" name="Google Shape;1058;p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59" name="Google Shape;1059;p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l’effacement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60" name="Google Shape;1060;p67"/>
          <p:cNvGrpSpPr/>
          <p:nvPr/>
        </p:nvGrpSpPr>
        <p:grpSpPr>
          <a:xfrm rot="260">
            <a:off x="678343" y="4103451"/>
            <a:ext cx="3806641" cy="462712"/>
            <a:chOff x="5332275" y="1695525"/>
            <a:chExt cx="2881200" cy="1915200"/>
          </a:xfrm>
        </p:grpSpPr>
        <p:sp>
          <p:nvSpPr>
            <p:cNvPr id="1061" name="Google Shape;1061;p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62" name="Google Shape;1062;p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d’opposition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63" name="Google Shape;1063;p67"/>
          <p:cNvGrpSpPr/>
          <p:nvPr/>
        </p:nvGrpSpPr>
        <p:grpSpPr>
          <a:xfrm rot="260">
            <a:off x="4659037" y="4103451"/>
            <a:ext cx="3806641" cy="462712"/>
            <a:chOff x="5332275" y="1695525"/>
            <a:chExt cx="2881200" cy="1915200"/>
          </a:xfrm>
        </p:grpSpPr>
        <p:sp>
          <p:nvSpPr>
            <p:cNvPr id="1064" name="Google Shape;1064;p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65" name="Google Shape;1065;p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l’intervention humaine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66" name="Google Shape;1066;p67"/>
          <p:cNvGrpSpPr/>
          <p:nvPr/>
        </p:nvGrpSpPr>
        <p:grpSpPr>
          <a:xfrm rot="260">
            <a:off x="678343" y="1891038"/>
            <a:ext cx="3806641" cy="462712"/>
            <a:chOff x="5332275" y="1695525"/>
            <a:chExt cx="2881200" cy="1915200"/>
          </a:xfrm>
        </p:grpSpPr>
        <p:sp>
          <p:nvSpPr>
            <p:cNvPr id="1067" name="Google Shape;1067;p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68" name="Google Shape;1068;p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l’information</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69" name="Google Shape;1069;p67"/>
          <p:cNvGrpSpPr/>
          <p:nvPr/>
        </p:nvGrpSpPr>
        <p:grpSpPr>
          <a:xfrm rot="260">
            <a:off x="4659037" y="2444138"/>
            <a:ext cx="3806641" cy="462712"/>
            <a:chOff x="5332275" y="1695525"/>
            <a:chExt cx="2881200" cy="1915200"/>
          </a:xfrm>
        </p:grpSpPr>
        <p:sp>
          <p:nvSpPr>
            <p:cNvPr id="1070" name="Google Shape;1070;p67"/>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71" name="Google Shape;1071;p67"/>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à la portabilité</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72" name="Google Shape;1072;p67"/>
          <p:cNvGrpSpPr/>
          <p:nvPr/>
        </p:nvGrpSpPr>
        <p:grpSpPr>
          <a:xfrm rot="260">
            <a:off x="678343" y="2997242"/>
            <a:ext cx="3806641" cy="462712"/>
            <a:chOff x="5332275" y="1695525"/>
            <a:chExt cx="2881200" cy="1915200"/>
          </a:xfrm>
        </p:grpSpPr>
        <p:sp>
          <p:nvSpPr>
            <p:cNvPr id="1073" name="Google Shape;1073;p6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74" name="Google Shape;1074;p6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au partage</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075" name="Google Shape;1075;p67"/>
          <p:cNvGrpSpPr/>
          <p:nvPr/>
        </p:nvGrpSpPr>
        <p:grpSpPr>
          <a:xfrm rot="260">
            <a:off x="4659037" y="1891038"/>
            <a:ext cx="3806641" cy="462712"/>
            <a:chOff x="5332275" y="1695525"/>
            <a:chExt cx="2881200" cy="1915200"/>
          </a:xfrm>
        </p:grpSpPr>
        <p:sp>
          <p:nvSpPr>
            <p:cNvPr id="1076" name="Google Shape;1076;p6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077" name="Google Shape;1077;p6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Droit d’anticipation</a:t>
              </a:r>
              <a:endParaRPr b="0" i="0" sz="1400" u="none" cap="none" strike="noStrike">
                <a:solidFill>
                  <a:schemeClr val="lt1"/>
                </a:solidFill>
                <a:latin typeface="Palanquin Medium"/>
                <a:ea typeface="Palanquin Medium"/>
                <a:cs typeface="Palanquin Medium"/>
                <a:sym typeface="Palanquin Medium"/>
              </a:endParaRPr>
            </a:p>
          </p:txBody>
        </p:sp>
      </p:grpSp>
      <p:sp>
        <p:nvSpPr>
          <p:cNvPr id="1078" name="Google Shape;1078;p6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2" name="Shape 1082"/>
        <p:cNvGrpSpPr/>
        <p:nvPr/>
      </p:nvGrpSpPr>
      <p:grpSpPr>
        <a:xfrm>
          <a:off x="0" y="0"/>
          <a:ext cx="0" cy="0"/>
          <a:chOff x="0" y="0"/>
          <a:chExt cx="0" cy="0"/>
        </a:xfrm>
      </p:grpSpPr>
      <p:sp>
        <p:nvSpPr>
          <p:cNvPr id="1083" name="Google Shape;1083;p68"/>
          <p:cNvSpPr txBox="1"/>
          <p:nvPr/>
        </p:nvSpPr>
        <p:spPr>
          <a:xfrm>
            <a:off x="826900" y="257575"/>
            <a:ext cx="74118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droits des personnes dans le cadre du RGPD</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084" name="Google Shape;1084;p68"/>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pic>
        <p:nvPicPr>
          <p:cNvPr id="1085" name="Google Shape;1085;p68"/>
          <p:cNvPicPr preferRelativeResize="0"/>
          <p:nvPr/>
        </p:nvPicPr>
        <p:blipFill rotWithShape="1">
          <a:blip r:embed="rId3">
            <a:alphaModFix/>
          </a:blip>
          <a:srcRect b="0" l="0" r="0" t="0"/>
          <a:stretch/>
        </p:blipFill>
        <p:spPr>
          <a:xfrm>
            <a:off x="1660309" y="884425"/>
            <a:ext cx="5823380" cy="4111625"/>
          </a:xfrm>
          <a:prstGeom prst="rect">
            <a:avLst/>
          </a:prstGeom>
          <a:noFill/>
          <a:ln>
            <a:noFill/>
          </a:ln>
        </p:spPr>
      </p:pic>
      <p:sp>
        <p:nvSpPr>
          <p:cNvPr id="1086" name="Google Shape;1086;p6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6"/>
          <p:cNvSpPr txBox="1"/>
          <p:nvPr/>
        </p:nvSpPr>
        <p:spPr>
          <a:xfrm>
            <a:off x="1419450" y="182550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rPr b="1" i="0" lang="fr" sz="3400" u="none" cap="none" strike="noStrike">
                <a:solidFill>
                  <a:srgbClr val="003081"/>
                </a:solidFill>
                <a:latin typeface="Palanquin"/>
                <a:ea typeface="Palanquin"/>
                <a:cs typeface="Palanquin"/>
                <a:sym typeface="Palanquin"/>
              </a:rPr>
              <a:t>Encouragement  à la participation, règles/attentes comportement, accessibilité</a:t>
            </a:r>
            <a:endParaRPr b="1" i="0" sz="3400" u="none" cap="none" strike="noStrike">
              <a:solidFill>
                <a:srgbClr val="003081"/>
              </a:solidFill>
              <a:latin typeface="Palanquin"/>
              <a:ea typeface="Palanquin"/>
              <a:cs typeface="Palanquin"/>
              <a:sym typeface="Palanquin"/>
            </a:endParaRPr>
          </a:p>
        </p:txBody>
      </p:sp>
      <p:sp>
        <p:nvSpPr>
          <p:cNvPr id="205" name="Google Shape;205;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0" name="Shape 1090"/>
        <p:cNvGrpSpPr/>
        <p:nvPr/>
      </p:nvGrpSpPr>
      <p:grpSpPr>
        <a:xfrm>
          <a:off x="0" y="0"/>
          <a:ext cx="0" cy="0"/>
          <a:chOff x="0" y="0"/>
          <a:chExt cx="0" cy="0"/>
        </a:xfrm>
      </p:grpSpPr>
      <p:sp>
        <p:nvSpPr>
          <p:cNvPr id="1091" name="Google Shape;1091;p7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Partie 3</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092" name="Google Shape;1092;p70"/>
          <p:cNvSpPr txBox="1"/>
          <p:nvPr/>
        </p:nvSpPr>
        <p:spPr>
          <a:xfrm>
            <a:off x="889625" y="1825500"/>
            <a:ext cx="78000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rPr b="1" i="0" lang="fr" sz="3400" u="none" cap="none" strike="noStrike">
                <a:solidFill>
                  <a:srgbClr val="FF3333"/>
                </a:solidFill>
                <a:latin typeface="Palanquin"/>
                <a:ea typeface="Palanquin"/>
                <a:cs typeface="Palanquin"/>
                <a:sym typeface="Palanquin"/>
              </a:rPr>
              <a:t>France Connect</a:t>
            </a:r>
            <a:endParaRPr b="1" i="0" sz="3400" u="none" cap="none" strike="noStrike">
              <a:solidFill>
                <a:srgbClr val="FF3333"/>
              </a:solidFill>
              <a:latin typeface="Palanquin"/>
              <a:ea typeface="Palanquin"/>
              <a:cs typeface="Palanquin"/>
              <a:sym typeface="Palanquin"/>
            </a:endParaRPr>
          </a:p>
        </p:txBody>
      </p:sp>
      <p:sp>
        <p:nvSpPr>
          <p:cNvPr id="1093" name="Google Shape;1093;p7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1094" name="Google Shape;1094;p7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71"/>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Quels sont les services fournisseurs d’identité France Connect ?</a:t>
            </a:r>
            <a:endParaRPr b="1" i="0" sz="3000" u="none" cap="none" strike="noStrike">
              <a:solidFill>
                <a:srgbClr val="003081"/>
              </a:solidFill>
              <a:latin typeface="Palanquin"/>
              <a:ea typeface="Palanquin"/>
              <a:cs typeface="Palanquin"/>
              <a:sym typeface="Palanquin"/>
            </a:endParaRPr>
          </a:p>
        </p:txBody>
      </p:sp>
      <p:grpSp>
        <p:nvGrpSpPr>
          <p:cNvPr id="1100" name="Google Shape;1100;p71"/>
          <p:cNvGrpSpPr/>
          <p:nvPr/>
        </p:nvGrpSpPr>
        <p:grpSpPr>
          <a:xfrm rot="260">
            <a:off x="678343" y="2444142"/>
            <a:ext cx="3806641" cy="462712"/>
            <a:chOff x="5332275" y="1695525"/>
            <a:chExt cx="2881200" cy="1915200"/>
          </a:xfrm>
        </p:grpSpPr>
        <p:sp>
          <p:nvSpPr>
            <p:cNvPr id="1101" name="Google Shape;1101;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02" name="Google Shape;1102;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impots.gouv.fr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03" name="Google Shape;1103;p71"/>
          <p:cNvGrpSpPr/>
          <p:nvPr/>
        </p:nvGrpSpPr>
        <p:grpSpPr>
          <a:xfrm rot="260">
            <a:off x="4659037" y="2997242"/>
            <a:ext cx="3806641" cy="462712"/>
            <a:chOff x="5332275" y="1695525"/>
            <a:chExt cx="2881200" cy="1915200"/>
          </a:xfrm>
        </p:grpSpPr>
        <p:sp>
          <p:nvSpPr>
            <p:cNvPr id="1104" name="Google Shape;1104;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05" name="Google Shape;1105;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ameli</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06" name="Google Shape;1106;p71"/>
          <p:cNvGrpSpPr/>
          <p:nvPr/>
        </p:nvGrpSpPr>
        <p:grpSpPr>
          <a:xfrm rot="260">
            <a:off x="678343" y="3550347"/>
            <a:ext cx="3806641" cy="462712"/>
            <a:chOff x="5332275" y="1695525"/>
            <a:chExt cx="2881200" cy="1915200"/>
          </a:xfrm>
        </p:grpSpPr>
        <p:sp>
          <p:nvSpPr>
            <p:cNvPr id="1107" name="Google Shape;1107;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08" name="Google Shape;1108;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msa.fr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09" name="Google Shape;1109;p71"/>
          <p:cNvGrpSpPr/>
          <p:nvPr/>
        </p:nvGrpSpPr>
        <p:grpSpPr>
          <a:xfrm rot="260">
            <a:off x="4659037" y="3550347"/>
            <a:ext cx="3806641" cy="462712"/>
            <a:chOff x="5332275" y="1695525"/>
            <a:chExt cx="2881200" cy="1915200"/>
          </a:xfrm>
        </p:grpSpPr>
        <p:sp>
          <p:nvSpPr>
            <p:cNvPr id="1110" name="Google Shape;1110;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11" name="Google Shape;1111;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Yris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12" name="Google Shape;1112;p71"/>
          <p:cNvGrpSpPr/>
          <p:nvPr/>
        </p:nvGrpSpPr>
        <p:grpSpPr>
          <a:xfrm rot="260">
            <a:off x="678343" y="4103451"/>
            <a:ext cx="3806641" cy="462712"/>
            <a:chOff x="5332275" y="1695525"/>
            <a:chExt cx="2881200" cy="1915200"/>
          </a:xfrm>
        </p:grpSpPr>
        <p:sp>
          <p:nvSpPr>
            <p:cNvPr id="1113" name="Google Shape;1113;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14" name="Google Shape;1114;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Aidants Connect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15" name="Google Shape;1115;p71"/>
          <p:cNvGrpSpPr/>
          <p:nvPr/>
        </p:nvGrpSpPr>
        <p:grpSpPr>
          <a:xfrm rot="260">
            <a:off x="4659037" y="4103451"/>
            <a:ext cx="3806641" cy="462712"/>
            <a:chOff x="5332275" y="1695525"/>
            <a:chExt cx="2881200" cy="1915200"/>
          </a:xfrm>
        </p:grpSpPr>
        <p:sp>
          <p:nvSpPr>
            <p:cNvPr id="1116" name="Google Shape;1116;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17" name="Google Shape;1117;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data.gouv.fr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18" name="Google Shape;1118;p71"/>
          <p:cNvGrpSpPr/>
          <p:nvPr/>
        </p:nvGrpSpPr>
        <p:grpSpPr>
          <a:xfrm rot="260">
            <a:off x="678343" y="1891038"/>
            <a:ext cx="3806641" cy="462712"/>
            <a:chOff x="5332275" y="1695525"/>
            <a:chExt cx="2881200" cy="1915200"/>
          </a:xfrm>
        </p:grpSpPr>
        <p:sp>
          <p:nvSpPr>
            <p:cNvPr id="1119" name="Google Shape;1119;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20" name="Google Shape;1120;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France identité</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21" name="Google Shape;1121;p71"/>
          <p:cNvGrpSpPr/>
          <p:nvPr/>
        </p:nvGrpSpPr>
        <p:grpSpPr>
          <a:xfrm rot="260">
            <a:off x="4659037" y="2444138"/>
            <a:ext cx="3806641" cy="462712"/>
            <a:chOff x="5332275" y="1695525"/>
            <a:chExt cx="2881200" cy="1915200"/>
          </a:xfrm>
        </p:grpSpPr>
        <p:sp>
          <p:nvSpPr>
            <p:cNvPr id="1122" name="Google Shape;1122;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23" name="Google Shape;1123;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ANTS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24" name="Google Shape;1124;p71"/>
          <p:cNvGrpSpPr/>
          <p:nvPr/>
        </p:nvGrpSpPr>
        <p:grpSpPr>
          <a:xfrm rot="260">
            <a:off x="678343" y="2997242"/>
            <a:ext cx="3806641" cy="462712"/>
            <a:chOff x="5332275" y="1695525"/>
            <a:chExt cx="2881200" cy="1915200"/>
          </a:xfrm>
        </p:grpSpPr>
        <p:sp>
          <p:nvSpPr>
            <p:cNvPr id="1125" name="Google Shape;1125;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26" name="Google Shape;1126;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legifrance.fr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27" name="Google Shape;1127;p71"/>
          <p:cNvGrpSpPr/>
          <p:nvPr/>
        </p:nvGrpSpPr>
        <p:grpSpPr>
          <a:xfrm rot="260">
            <a:off x="4659037" y="1891038"/>
            <a:ext cx="3806641" cy="462712"/>
            <a:chOff x="5332275" y="1695525"/>
            <a:chExt cx="2881200" cy="1915200"/>
          </a:xfrm>
        </p:grpSpPr>
        <p:sp>
          <p:nvSpPr>
            <p:cNvPr id="1128" name="Google Shape;1128;p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29" name="Google Shape;1129;p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l’Identité Numérique La Poste</a:t>
              </a:r>
              <a:endParaRPr b="0" i="0" sz="1400" u="none" cap="none" strike="noStrike">
                <a:solidFill>
                  <a:schemeClr val="lt1"/>
                </a:solidFill>
                <a:latin typeface="Palanquin Medium"/>
                <a:ea typeface="Palanquin Medium"/>
                <a:cs typeface="Palanquin Medium"/>
                <a:sym typeface="Palanquin Medium"/>
              </a:endParaRPr>
            </a:p>
          </p:txBody>
        </p:sp>
      </p:grpSp>
      <p:sp>
        <p:nvSpPr>
          <p:cNvPr id="1130" name="Google Shape;1130;p7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4" name="Shape 1134"/>
        <p:cNvGrpSpPr/>
        <p:nvPr/>
      </p:nvGrpSpPr>
      <p:grpSpPr>
        <a:xfrm>
          <a:off x="0" y="0"/>
          <a:ext cx="0" cy="0"/>
          <a:chOff x="0" y="0"/>
          <a:chExt cx="0" cy="0"/>
        </a:xfrm>
      </p:grpSpPr>
      <p:sp>
        <p:nvSpPr>
          <p:cNvPr id="1135" name="Google Shape;1135;p72"/>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Quels sont les services fournisseurs d’identité France Connect ?</a:t>
            </a:r>
            <a:endParaRPr b="1" i="0" sz="3000" u="none" cap="none" strike="noStrike">
              <a:solidFill>
                <a:srgbClr val="003081"/>
              </a:solidFill>
              <a:latin typeface="Palanquin"/>
              <a:ea typeface="Palanquin"/>
              <a:cs typeface="Palanquin"/>
              <a:sym typeface="Palanquin"/>
            </a:endParaRPr>
          </a:p>
        </p:txBody>
      </p:sp>
      <p:grpSp>
        <p:nvGrpSpPr>
          <p:cNvPr id="1136" name="Google Shape;1136;p72"/>
          <p:cNvGrpSpPr/>
          <p:nvPr/>
        </p:nvGrpSpPr>
        <p:grpSpPr>
          <a:xfrm rot="260">
            <a:off x="678343" y="2444142"/>
            <a:ext cx="3806641" cy="462712"/>
            <a:chOff x="5332275" y="1695525"/>
            <a:chExt cx="2881200" cy="1915200"/>
          </a:xfrm>
        </p:grpSpPr>
        <p:sp>
          <p:nvSpPr>
            <p:cNvPr id="1137" name="Google Shape;1137;p72"/>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38" name="Google Shape;1138;p72"/>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impots.gouv.fr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39" name="Google Shape;1139;p72"/>
          <p:cNvGrpSpPr/>
          <p:nvPr/>
        </p:nvGrpSpPr>
        <p:grpSpPr>
          <a:xfrm rot="260">
            <a:off x="4659037" y="2997242"/>
            <a:ext cx="3806641" cy="462712"/>
            <a:chOff x="5332275" y="1695525"/>
            <a:chExt cx="2881200" cy="1915200"/>
          </a:xfrm>
        </p:grpSpPr>
        <p:sp>
          <p:nvSpPr>
            <p:cNvPr id="1140" name="Google Shape;1140;p72"/>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41" name="Google Shape;1141;p72"/>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ameli</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42" name="Google Shape;1142;p72"/>
          <p:cNvGrpSpPr/>
          <p:nvPr/>
        </p:nvGrpSpPr>
        <p:grpSpPr>
          <a:xfrm rot="260">
            <a:off x="678343" y="3550347"/>
            <a:ext cx="3806641" cy="462712"/>
            <a:chOff x="5332275" y="1695525"/>
            <a:chExt cx="2881200" cy="1915200"/>
          </a:xfrm>
        </p:grpSpPr>
        <p:sp>
          <p:nvSpPr>
            <p:cNvPr id="1143" name="Google Shape;1143;p72"/>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44" name="Google Shape;1144;p72"/>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msa.fr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45" name="Google Shape;1145;p72"/>
          <p:cNvGrpSpPr/>
          <p:nvPr/>
        </p:nvGrpSpPr>
        <p:grpSpPr>
          <a:xfrm rot="260">
            <a:off x="4659037" y="3550347"/>
            <a:ext cx="3806641" cy="462712"/>
            <a:chOff x="5332275" y="1695525"/>
            <a:chExt cx="2881200" cy="1915200"/>
          </a:xfrm>
        </p:grpSpPr>
        <p:sp>
          <p:nvSpPr>
            <p:cNvPr id="1146" name="Google Shape;1146;p72"/>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47" name="Google Shape;1147;p72"/>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Yris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48" name="Google Shape;1148;p72"/>
          <p:cNvGrpSpPr/>
          <p:nvPr/>
        </p:nvGrpSpPr>
        <p:grpSpPr>
          <a:xfrm rot="260">
            <a:off x="678343" y="4103451"/>
            <a:ext cx="3806641" cy="462712"/>
            <a:chOff x="5332275" y="1695525"/>
            <a:chExt cx="2881200" cy="1915200"/>
          </a:xfrm>
        </p:grpSpPr>
        <p:sp>
          <p:nvSpPr>
            <p:cNvPr id="1149" name="Google Shape;1149;p72"/>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50" name="Google Shape;1150;p72"/>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Aidants Connect</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51" name="Google Shape;1151;p72"/>
          <p:cNvGrpSpPr/>
          <p:nvPr/>
        </p:nvGrpSpPr>
        <p:grpSpPr>
          <a:xfrm rot="260">
            <a:off x="4659037" y="4103451"/>
            <a:ext cx="3806641" cy="462712"/>
            <a:chOff x="5332275" y="1695525"/>
            <a:chExt cx="2881200" cy="1915200"/>
          </a:xfrm>
        </p:grpSpPr>
        <p:sp>
          <p:nvSpPr>
            <p:cNvPr id="1152" name="Google Shape;1152;p72"/>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53" name="Google Shape;1153;p72"/>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data.gouv.fr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54" name="Google Shape;1154;p72"/>
          <p:cNvGrpSpPr/>
          <p:nvPr/>
        </p:nvGrpSpPr>
        <p:grpSpPr>
          <a:xfrm rot="260">
            <a:off x="678343" y="1891038"/>
            <a:ext cx="3806641" cy="462712"/>
            <a:chOff x="5332275" y="1695525"/>
            <a:chExt cx="2881200" cy="1915200"/>
          </a:xfrm>
        </p:grpSpPr>
        <p:sp>
          <p:nvSpPr>
            <p:cNvPr id="1155" name="Google Shape;1155;p72"/>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56" name="Google Shape;1156;p72"/>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France identité</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57" name="Google Shape;1157;p72"/>
          <p:cNvGrpSpPr/>
          <p:nvPr/>
        </p:nvGrpSpPr>
        <p:grpSpPr>
          <a:xfrm rot="260">
            <a:off x="4659037" y="2444138"/>
            <a:ext cx="3806641" cy="462712"/>
            <a:chOff x="5332275" y="1695525"/>
            <a:chExt cx="2881200" cy="1915200"/>
          </a:xfrm>
        </p:grpSpPr>
        <p:sp>
          <p:nvSpPr>
            <p:cNvPr id="1158" name="Google Shape;1158;p72"/>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59" name="Google Shape;1159;p72"/>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ANTS</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60" name="Google Shape;1160;p72"/>
          <p:cNvGrpSpPr/>
          <p:nvPr/>
        </p:nvGrpSpPr>
        <p:grpSpPr>
          <a:xfrm rot="260">
            <a:off x="678343" y="2997242"/>
            <a:ext cx="3806641" cy="462712"/>
            <a:chOff x="5332275" y="1695525"/>
            <a:chExt cx="2881200" cy="1915200"/>
          </a:xfrm>
        </p:grpSpPr>
        <p:sp>
          <p:nvSpPr>
            <p:cNvPr id="1161" name="Google Shape;1161;p72"/>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62" name="Google Shape;1162;p72"/>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legifrance.fr</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63" name="Google Shape;1163;p72"/>
          <p:cNvGrpSpPr/>
          <p:nvPr/>
        </p:nvGrpSpPr>
        <p:grpSpPr>
          <a:xfrm rot="260">
            <a:off x="4659037" y="1891038"/>
            <a:ext cx="3806641" cy="462712"/>
            <a:chOff x="5332275" y="1695525"/>
            <a:chExt cx="2881200" cy="1915200"/>
          </a:xfrm>
        </p:grpSpPr>
        <p:sp>
          <p:nvSpPr>
            <p:cNvPr id="1164" name="Google Shape;1164;p72"/>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65" name="Google Shape;1165;p72"/>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l’Identité Numérique La Poste</a:t>
              </a:r>
              <a:endParaRPr b="0" i="0" sz="1400" u="none" cap="none" strike="noStrike">
                <a:solidFill>
                  <a:schemeClr val="lt1"/>
                </a:solidFill>
                <a:latin typeface="Palanquin Medium"/>
                <a:ea typeface="Palanquin Medium"/>
                <a:cs typeface="Palanquin Medium"/>
                <a:sym typeface="Palanquin Medium"/>
              </a:endParaRPr>
            </a:p>
          </p:txBody>
        </p:sp>
      </p:grpSp>
      <p:sp>
        <p:nvSpPr>
          <p:cNvPr id="1166" name="Google Shape;1166;p7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0" name="Shape 1170"/>
        <p:cNvGrpSpPr/>
        <p:nvPr/>
      </p:nvGrpSpPr>
      <p:grpSpPr>
        <a:xfrm>
          <a:off x="0" y="0"/>
          <a:ext cx="0" cy="0"/>
          <a:chOff x="0" y="0"/>
          <a:chExt cx="0" cy="0"/>
        </a:xfrm>
      </p:grpSpPr>
      <p:sp>
        <p:nvSpPr>
          <p:cNvPr id="1171" name="Google Shape;1171;p73"/>
          <p:cNvSpPr txBox="1"/>
          <p:nvPr/>
        </p:nvSpPr>
        <p:spPr>
          <a:xfrm>
            <a:off x="826900" y="257575"/>
            <a:ext cx="74118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Fournisseurs d’identité</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172" name="Google Shape;1172;p7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1173" name="Google Shape;1173;p7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1174" name="Google Shape;1174;p73"/>
          <p:cNvPicPr preferRelativeResize="0"/>
          <p:nvPr/>
        </p:nvPicPr>
        <p:blipFill rotWithShape="1">
          <a:blip r:embed="rId3">
            <a:alphaModFix/>
          </a:blip>
          <a:srcRect b="0" l="0" r="0" t="15546"/>
          <a:stretch/>
        </p:blipFill>
        <p:spPr>
          <a:xfrm>
            <a:off x="851625" y="756410"/>
            <a:ext cx="8169523" cy="3877477"/>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8" name="Shape 1178"/>
        <p:cNvGrpSpPr/>
        <p:nvPr/>
      </p:nvGrpSpPr>
      <p:grpSpPr>
        <a:xfrm>
          <a:off x="0" y="0"/>
          <a:ext cx="0" cy="0"/>
          <a:chOff x="0" y="0"/>
          <a:chExt cx="0" cy="0"/>
        </a:xfrm>
      </p:grpSpPr>
      <p:sp>
        <p:nvSpPr>
          <p:cNvPr id="1179" name="Google Shape;1179;p74"/>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France Connect permet seulement de naviguer entre les sites des fournisseurs d’identité.</a:t>
            </a:r>
            <a:endParaRPr b="1" i="0" sz="3000" u="none" cap="none" strike="noStrike">
              <a:solidFill>
                <a:srgbClr val="003081"/>
              </a:solidFill>
              <a:latin typeface="Palanquin"/>
              <a:ea typeface="Palanquin"/>
              <a:cs typeface="Palanquin"/>
              <a:sym typeface="Palanquin"/>
            </a:endParaRPr>
          </a:p>
        </p:txBody>
      </p:sp>
      <p:grpSp>
        <p:nvGrpSpPr>
          <p:cNvPr id="1180" name="Google Shape;1180;p74"/>
          <p:cNvGrpSpPr/>
          <p:nvPr/>
        </p:nvGrpSpPr>
        <p:grpSpPr>
          <a:xfrm rot="260">
            <a:off x="678334" y="3161143"/>
            <a:ext cx="3806641" cy="640060"/>
            <a:chOff x="5332275" y="1695525"/>
            <a:chExt cx="2881200" cy="1915200"/>
          </a:xfrm>
        </p:grpSpPr>
        <p:sp>
          <p:nvSpPr>
            <p:cNvPr id="1181" name="Google Shape;1181;p7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82" name="Google Shape;1182;p7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Vrai</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83" name="Google Shape;1183;p74"/>
          <p:cNvGrpSpPr/>
          <p:nvPr/>
        </p:nvGrpSpPr>
        <p:grpSpPr>
          <a:xfrm rot="260">
            <a:off x="4659032" y="3161143"/>
            <a:ext cx="3806641" cy="640060"/>
            <a:chOff x="5332275" y="1695525"/>
            <a:chExt cx="2881200" cy="1915200"/>
          </a:xfrm>
        </p:grpSpPr>
        <p:sp>
          <p:nvSpPr>
            <p:cNvPr id="1184" name="Google Shape;1184;p7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85" name="Google Shape;1185;p7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Faux</a:t>
              </a:r>
              <a:endParaRPr b="0" i="0" sz="1400" u="none" cap="none" strike="noStrike">
                <a:solidFill>
                  <a:schemeClr val="lt1"/>
                </a:solidFill>
                <a:latin typeface="Palanquin Medium"/>
                <a:ea typeface="Palanquin Medium"/>
                <a:cs typeface="Palanquin Medium"/>
                <a:sym typeface="Palanquin Medium"/>
              </a:endParaRPr>
            </a:p>
          </p:txBody>
        </p:sp>
      </p:grpSp>
      <p:sp>
        <p:nvSpPr>
          <p:cNvPr id="1186" name="Google Shape;1186;p7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0" name="Shape 1190"/>
        <p:cNvGrpSpPr/>
        <p:nvPr/>
      </p:nvGrpSpPr>
      <p:grpSpPr>
        <a:xfrm>
          <a:off x="0" y="0"/>
          <a:ext cx="0" cy="0"/>
          <a:chOff x="0" y="0"/>
          <a:chExt cx="0" cy="0"/>
        </a:xfrm>
      </p:grpSpPr>
      <p:sp>
        <p:nvSpPr>
          <p:cNvPr id="1191" name="Google Shape;1191;p75"/>
          <p:cNvSpPr txBox="1"/>
          <p:nvPr/>
        </p:nvSpPr>
        <p:spPr>
          <a:xfrm>
            <a:off x="1419450" y="26009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i="0" lang="fr" sz="3000" u="none" cap="none" strike="noStrike">
                <a:solidFill>
                  <a:srgbClr val="003081"/>
                </a:solidFill>
                <a:latin typeface="Palanquin"/>
                <a:ea typeface="Palanquin"/>
                <a:cs typeface="Palanquin"/>
                <a:sym typeface="Palanquin"/>
              </a:rPr>
              <a:t>France Connect permet seulement de naviguer entre les sites des fournisseurs d’identité.</a:t>
            </a:r>
            <a:endParaRPr b="1" i="0" sz="3000" u="none" cap="none" strike="noStrike">
              <a:solidFill>
                <a:srgbClr val="003081"/>
              </a:solidFill>
              <a:latin typeface="Palanquin"/>
              <a:ea typeface="Palanquin"/>
              <a:cs typeface="Palanquin"/>
              <a:sym typeface="Palanquin"/>
            </a:endParaRPr>
          </a:p>
        </p:txBody>
      </p:sp>
      <p:grpSp>
        <p:nvGrpSpPr>
          <p:cNvPr id="1192" name="Google Shape;1192;p75"/>
          <p:cNvGrpSpPr/>
          <p:nvPr/>
        </p:nvGrpSpPr>
        <p:grpSpPr>
          <a:xfrm rot="260">
            <a:off x="678334" y="3161143"/>
            <a:ext cx="3806641" cy="640060"/>
            <a:chOff x="5332275" y="1695525"/>
            <a:chExt cx="2881200" cy="1915200"/>
          </a:xfrm>
        </p:grpSpPr>
        <p:sp>
          <p:nvSpPr>
            <p:cNvPr id="1193" name="Google Shape;1193;p7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94" name="Google Shape;1194;p75"/>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Vrai</a:t>
              </a:r>
              <a:endParaRPr b="0" i="0" sz="1400" u="none" cap="none" strike="noStrike">
                <a:solidFill>
                  <a:schemeClr val="lt1"/>
                </a:solidFill>
                <a:latin typeface="Palanquin Medium"/>
                <a:ea typeface="Palanquin Medium"/>
                <a:cs typeface="Palanquin Medium"/>
                <a:sym typeface="Palanquin Medium"/>
              </a:endParaRPr>
            </a:p>
          </p:txBody>
        </p:sp>
      </p:grpSp>
      <p:grpSp>
        <p:nvGrpSpPr>
          <p:cNvPr id="1195" name="Google Shape;1195;p75"/>
          <p:cNvGrpSpPr/>
          <p:nvPr/>
        </p:nvGrpSpPr>
        <p:grpSpPr>
          <a:xfrm rot="260">
            <a:off x="4659032" y="3161143"/>
            <a:ext cx="3806641" cy="640060"/>
            <a:chOff x="5332275" y="1695525"/>
            <a:chExt cx="2881200" cy="1915200"/>
          </a:xfrm>
        </p:grpSpPr>
        <p:sp>
          <p:nvSpPr>
            <p:cNvPr id="1196" name="Google Shape;1196;p7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3081"/>
                </a:solidFill>
                <a:latin typeface="Palanquin Medium"/>
                <a:ea typeface="Palanquin Medium"/>
                <a:cs typeface="Palanquin Medium"/>
                <a:sym typeface="Palanquin Medium"/>
              </a:endParaRPr>
            </a:p>
          </p:txBody>
        </p:sp>
        <p:sp>
          <p:nvSpPr>
            <p:cNvPr id="1197" name="Google Shape;1197;p75"/>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Medium"/>
                  <a:ea typeface="Palanquin Medium"/>
                  <a:cs typeface="Palanquin Medium"/>
                  <a:sym typeface="Palanquin Medium"/>
                </a:rPr>
                <a:t>Faux</a:t>
              </a:r>
              <a:endParaRPr b="0" i="0" sz="1400" u="none" cap="none" strike="noStrike">
                <a:solidFill>
                  <a:schemeClr val="lt1"/>
                </a:solidFill>
                <a:latin typeface="Palanquin Medium"/>
                <a:ea typeface="Palanquin Medium"/>
                <a:cs typeface="Palanquin Medium"/>
                <a:sym typeface="Palanquin Medium"/>
              </a:endParaRPr>
            </a:p>
          </p:txBody>
        </p:sp>
      </p:grpSp>
      <p:sp>
        <p:nvSpPr>
          <p:cNvPr id="1198" name="Google Shape;1198;p7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2" name="Shape 1202"/>
        <p:cNvGrpSpPr/>
        <p:nvPr/>
      </p:nvGrpSpPr>
      <p:grpSpPr>
        <a:xfrm>
          <a:off x="0" y="0"/>
          <a:ext cx="0" cy="0"/>
          <a:chOff x="0" y="0"/>
          <a:chExt cx="0" cy="0"/>
        </a:xfrm>
      </p:grpSpPr>
      <p:sp>
        <p:nvSpPr>
          <p:cNvPr id="1203" name="Google Shape;1203;p76"/>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FRANCE CONNECT</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204" name="Google Shape;1204;p76"/>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Quiz META</a:t>
            </a:r>
            <a:endParaRPr b="0" i="0" sz="1000" u="none" cap="none" strike="noStrike">
              <a:solidFill>
                <a:srgbClr val="000000"/>
              </a:solidFill>
              <a:latin typeface="Arial"/>
              <a:ea typeface="Arial"/>
              <a:cs typeface="Arial"/>
              <a:sym typeface="Arial"/>
            </a:endParaRPr>
          </a:p>
        </p:txBody>
      </p:sp>
      <p:sp>
        <p:nvSpPr>
          <p:cNvPr id="1205" name="Google Shape;1205;p76"/>
          <p:cNvSpPr txBox="1"/>
          <p:nvPr/>
        </p:nvSpPr>
        <p:spPr>
          <a:xfrm>
            <a:off x="826900" y="2230500"/>
            <a:ext cx="2992800" cy="255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 sz="1400" u="none" cap="none" strike="noStrike">
                <a:solidFill>
                  <a:srgbClr val="003081"/>
                </a:solidFill>
                <a:latin typeface="Palanquin"/>
                <a:ea typeface="Palanquin"/>
                <a:cs typeface="Palanquin"/>
                <a:sym typeface="Palanquin"/>
              </a:rPr>
              <a:t>“France Connect est la solution de l'État pour faciliter la connexion à vos services et démarches en ligne. Il permet d'accéder à plus de 1400 services en utilisant un compte et un mot de passe que vous possédez déjà.”</a:t>
            </a:r>
            <a:endParaRPr b="1" i="0" sz="14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1" i="0" sz="14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1" i="0" lang="fr" sz="1400" u="none" cap="none" strike="noStrike">
                <a:solidFill>
                  <a:srgbClr val="FF3333"/>
                </a:solidFill>
                <a:latin typeface="Palanquin"/>
                <a:ea typeface="Palanquin"/>
                <a:cs typeface="Palanquin"/>
                <a:sym typeface="Palanquin"/>
              </a:rPr>
              <a:t>En s'identifiant avec France Connect, vous pouvez accéder à plus de 1400 services.</a:t>
            </a:r>
            <a:endParaRPr b="1" i="0" sz="1400" u="none" cap="none" strike="noStrike">
              <a:solidFill>
                <a:srgbClr val="FF3333"/>
              </a:solidFill>
              <a:latin typeface="Palanquin"/>
              <a:ea typeface="Palanquin"/>
              <a:cs typeface="Palanquin"/>
              <a:sym typeface="Palanquin"/>
            </a:endParaRPr>
          </a:p>
        </p:txBody>
      </p:sp>
      <p:pic>
        <p:nvPicPr>
          <p:cNvPr id="1206" name="Google Shape;1206;p76"/>
          <p:cNvPicPr preferRelativeResize="0"/>
          <p:nvPr/>
        </p:nvPicPr>
        <p:blipFill rotWithShape="1">
          <a:blip r:embed="rId3">
            <a:alphaModFix/>
          </a:blip>
          <a:srcRect b="0" l="0" r="2429" t="0"/>
          <a:stretch/>
        </p:blipFill>
        <p:spPr>
          <a:xfrm>
            <a:off x="4588650" y="410600"/>
            <a:ext cx="4555350" cy="4322301"/>
          </a:xfrm>
          <a:prstGeom prst="rect">
            <a:avLst/>
          </a:prstGeom>
          <a:noFill/>
          <a:ln>
            <a:noFill/>
          </a:ln>
        </p:spPr>
      </p:pic>
      <p:sp>
        <p:nvSpPr>
          <p:cNvPr id="1207" name="Google Shape;1207;p7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1211" name="Shape 1211"/>
        <p:cNvGrpSpPr/>
        <p:nvPr/>
      </p:nvGrpSpPr>
      <p:grpSpPr>
        <a:xfrm>
          <a:off x="0" y="0"/>
          <a:ext cx="0" cy="0"/>
          <a:chOff x="0" y="0"/>
          <a:chExt cx="0" cy="0"/>
        </a:xfrm>
      </p:grpSpPr>
      <p:sp>
        <p:nvSpPr>
          <p:cNvPr id="1212" name="Google Shape;1212;p98"/>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Médianalyse</a:t>
            </a:r>
            <a:endParaRPr b="0" i="0" sz="4800" u="none" cap="none" strike="noStrike">
              <a:solidFill>
                <a:srgbClr val="FF3333"/>
              </a:solidFill>
              <a:latin typeface="Palanquin"/>
              <a:ea typeface="Palanquin"/>
              <a:cs typeface="Palanquin"/>
              <a:sym typeface="Palanquin"/>
            </a:endParaRPr>
          </a:p>
        </p:txBody>
      </p:sp>
      <p:cxnSp>
        <p:nvCxnSpPr>
          <p:cNvPr id="1213" name="Google Shape;1213;p98"/>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
        <p:nvSpPr>
          <p:cNvPr id="1214" name="Google Shape;1214;p9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8" name="Shape 1218"/>
        <p:cNvGrpSpPr/>
        <p:nvPr/>
      </p:nvGrpSpPr>
      <p:grpSpPr>
        <a:xfrm>
          <a:off x="0" y="0"/>
          <a:ext cx="0" cy="0"/>
          <a:chOff x="0" y="0"/>
          <a:chExt cx="0" cy="0"/>
        </a:xfrm>
      </p:grpSpPr>
      <p:sp>
        <p:nvSpPr>
          <p:cNvPr id="1219" name="Google Shape;1219;p99"/>
          <p:cNvSpPr txBox="1"/>
          <p:nvPr/>
        </p:nvSpPr>
        <p:spPr>
          <a:xfrm>
            <a:off x="1638775" y="1564800"/>
            <a:ext cx="59847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À partir de la documentation fournie, répondez individuellement aux questions</a:t>
            </a:r>
            <a:endParaRPr b="0" i="0" sz="1800" u="none" cap="none" strike="noStrike">
              <a:solidFill>
                <a:srgbClr val="003081"/>
              </a:solidFill>
              <a:latin typeface="Palanquin Medium"/>
              <a:ea typeface="Palanquin Medium"/>
              <a:cs typeface="Palanquin Medium"/>
              <a:sym typeface="Palanquin Medium"/>
            </a:endParaRPr>
          </a:p>
        </p:txBody>
      </p:sp>
      <p:sp>
        <p:nvSpPr>
          <p:cNvPr id="1220" name="Google Shape;1220;p99"/>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La consigne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221" name="Google Shape;1221;p99"/>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Médianalyse</a:t>
            </a:r>
            <a:endParaRPr b="0" i="0" sz="1000" u="none" cap="none" strike="noStrike">
              <a:solidFill>
                <a:srgbClr val="000000"/>
              </a:solidFill>
              <a:latin typeface="Arial"/>
              <a:ea typeface="Arial"/>
              <a:cs typeface="Arial"/>
              <a:sym typeface="Arial"/>
            </a:endParaRPr>
          </a:p>
        </p:txBody>
      </p:sp>
      <p:sp>
        <p:nvSpPr>
          <p:cNvPr id="1222" name="Google Shape;1222;p9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6" name="Shape 1226"/>
        <p:cNvGrpSpPr/>
        <p:nvPr/>
      </p:nvGrpSpPr>
      <p:grpSpPr>
        <a:xfrm>
          <a:off x="0" y="0"/>
          <a:ext cx="0" cy="0"/>
          <a:chOff x="0" y="0"/>
          <a:chExt cx="0" cy="0"/>
        </a:xfrm>
      </p:grpSpPr>
      <p:sp>
        <p:nvSpPr>
          <p:cNvPr id="1227" name="Google Shape;1227;p10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Ressources à consulter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228" name="Google Shape;1228;p100"/>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Medianalyse</a:t>
            </a:r>
            <a:endParaRPr b="0" i="0" sz="1000" u="none" cap="none" strike="noStrike">
              <a:solidFill>
                <a:srgbClr val="000000"/>
              </a:solidFill>
              <a:latin typeface="Arial"/>
              <a:ea typeface="Arial"/>
              <a:cs typeface="Arial"/>
              <a:sym typeface="Arial"/>
            </a:endParaRPr>
          </a:p>
        </p:txBody>
      </p:sp>
      <p:sp>
        <p:nvSpPr>
          <p:cNvPr id="1229" name="Google Shape;1229;p100"/>
          <p:cNvSpPr txBox="1"/>
          <p:nvPr/>
        </p:nvSpPr>
        <p:spPr>
          <a:xfrm>
            <a:off x="1099275" y="929250"/>
            <a:ext cx="6296700" cy="3140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1" i="0" lang="fr" sz="1200" u="none" cap="none" strike="noStrike">
                <a:solidFill>
                  <a:srgbClr val="FF3333"/>
                </a:solidFill>
                <a:latin typeface="Palanquin"/>
                <a:ea typeface="Palanquin"/>
                <a:cs typeface="Palanquin"/>
                <a:sym typeface="Palanquin"/>
              </a:rPr>
              <a:t>Ressources à consulter :</a:t>
            </a:r>
            <a:endParaRPr b="1" i="0" sz="12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rPr b="1" i="0" lang="fr" sz="1200" u="none" cap="none" strike="noStrike">
                <a:solidFill>
                  <a:srgbClr val="003081"/>
                </a:solidFill>
                <a:latin typeface="Palanquin"/>
                <a:ea typeface="Palanquin"/>
                <a:cs typeface="Palanquin"/>
                <a:sym typeface="Palanquin"/>
              </a:rPr>
              <a:t>Utiliser la plateforme Aidants Connect et respecter le cadre juridique</a:t>
            </a:r>
            <a:br>
              <a:rPr b="1" i="0" lang="fr" sz="1200" u="none" cap="none" strike="noStrike">
                <a:solidFill>
                  <a:srgbClr val="003081"/>
                </a:solidFill>
                <a:latin typeface="Palanquin"/>
                <a:ea typeface="Palanquin"/>
                <a:cs typeface="Palanquin"/>
                <a:sym typeface="Palanquin"/>
              </a:rPr>
            </a:b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0" i="0" lang="fr" sz="1200" u="sng" cap="none" strike="noStrike">
                <a:solidFill>
                  <a:schemeClr val="hlink"/>
                </a:solidFill>
                <a:latin typeface="Palanquin"/>
                <a:ea typeface="Palanquin"/>
                <a:cs typeface="Palanquin"/>
                <a:sym typeface="Palanquin"/>
                <a:hlinkClick r:id="rId4"/>
              </a:rPr>
              <a:t>Le tutoriel interactif de prise en main d’Aidants Connect</a:t>
            </a:r>
            <a:endParaRPr b="0"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rPr b="1" i="0" lang="fr" sz="1200" u="none" cap="none" strike="noStrike">
                <a:solidFill>
                  <a:srgbClr val="003081"/>
                </a:solidFill>
                <a:latin typeface="Palanquin"/>
                <a:ea typeface="Palanquin"/>
                <a:cs typeface="Palanquin"/>
                <a:sym typeface="Palanquin"/>
              </a:rPr>
              <a:t>Éléments juridiques</a:t>
            </a:r>
            <a:br>
              <a:rPr b="1" i="0" lang="fr" sz="1200" u="none" cap="none" strike="noStrike">
                <a:solidFill>
                  <a:srgbClr val="003081"/>
                </a:solidFill>
                <a:latin typeface="Palanquin"/>
                <a:ea typeface="Palanquin"/>
                <a:cs typeface="Palanquin"/>
                <a:sym typeface="Palanquin"/>
              </a:rPr>
            </a:b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0" i="0" lang="fr" sz="1200" u="sng" cap="none" strike="noStrike">
                <a:solidFill>
                  <a:schemeClr val="hlink"/>
                </a:solidFill>
                <a:latin typeface="Palanquin"/>
                <a:ea typeface="Palanquin"/>
                <a:cs typeface="Palanquin"/>
                <a:sym typeface="Palanquin"/>
                <a:hlinkClick r:id="rId5"/>
              </a:rPr>
              <a:t>Document juridique</a:t>
            </a:r>
            <a:endParaRPr b="0" i="0" sz="12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200"/>
              <a:buFont typeface="Arial"/>
              <a:buNone/>
            </a:pPr>
            <a:r>
              <a:rPr b="1" i="0" lang="fr" sz="1200" u="none" cap="none" strike="noStrike">
                <a:solidFill>
                  <a:srgbClr val="003081"/>
                </a:solidFill>
                <a:latin typeface="Palanquin"/>
                <a:ea typeface="Palanquin"/>
                <a:cs typeface="Palanquin"/>
                <a:sym typeface="Palanquin"/>
              </a:rPr>
              <a:t>Connaître mes publics</a:t>
            </a:r>
            <a:br>
              <a:rPr b="1" i="0" lang="fr" sz="1200" u="none" cap="none" strike="noStrike">
                <a:solidFill>
                  <a:srgbClr val="003081"/>
                </a:solidFill>
                <a:latin typeface="Palanquin"/>
                <a:ea typeface="Palanquin"/>
                <a:cs typeface="Palanquin"/>
                <a:sym typeface="Palanquin"/>
              </a:rPr>
            </a:br>
            <a:endParaRPr b="1"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0" i="0" lang="fr" sz="1200" u="sng" cap="none" strike="noStrike">
                <a:solidFill>
                  <a:schemeClr val="hlink"/>
                </a:solidFill>
                <a:latin typeface="Palanquin"/>
                <a:ea typeface="Palanquin"/>
                <a:cs typeface="Palanquin"/>
                <a:sym typeface="Palanquin"/>
                <a:hlinkClick r:id="rId6"/>
              </a:rPr>
              <a:t>La société numérique française : définir et mesurer l’éloignement numérique</a:t>
            </a:r>
            <a:endParaRPr b="0"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0" i="0" lang="fr" sz="1200" u="sng" cap="none" strike="noStrike">
                <a:solidFill>
                  <a:schemeClr val="accent5"/>
                </a:solidFill>
                <a:latin typeface="Palanquin"/>
                <a:ea typeface="Palanquin"/>
                <a:cs typeface="Palanquin"/>
                <a:sym typeface="Palanquin"/>
                <a:hlinkClick r:id="rId7">
                  <a:extLst>
                    <a:ext uri="{A12FA001-AC4F-418D-AE19-62706E023703}">
                      <ahyp:hlinkClr val="tx"/>
                    </a:ext>
                  </a:extLst>
                </a:hlinkClick>
              </a:rPr>
              <a:t>15 % de la population est en situation d'illectronisme en 2021 - Insee Première - 1953</a:t>
            </a:r>
            <a:endParaRPr b="0" i="0" sz="1200" u="none" cap="none" strike="noStrike">
              <a:solidFill>
                <a:srgbClr val="003081"/>
              </a:solidFill>
              <a:latin typeface="Palanquin"/>
              <a:ea typeface="Palanquin"/>
              <a:cs typeface="Palanquin"/>
              <a:sym typeface="Palanquin"/>
            </a:endParaRPr>
          </a:p>
          <a:p>
            <a:pPr indent="-304800" lvl="0" marL="457200" marR="0" rtl="0" algn="l">
              <a:lnSpc>
                <a:spcPct val="100000"/>
              </a:lnSpc>
              <a:spcBef>
                <a:spcPts val="0"/>
              </a:spcBef>
              <a:spcAft>
                <a:spcPts val="0"/>
              </a:spcAft>
              <a:buClr>
                <a:srgbClr val="003081"/>
              </a:buClr>
              <a:buSzPts val="1200"/>
              <a:buFont typeface="Palanquin"/>
              <a:buChar char="➔"/>
            </a:pPr>
            <a:r>
              <a:rPr b="0" i="0" lang="fr" sz="1200" u="sng" cap="none" strike="noStrike">
                <a:solidFill>
                  <a:schemeClr val="hlink"/>
                </a:solidFill>
                <a:latin typeface="Palanquin"/>
                <a:ea typeface="Palanquin"/>
                <a:cs typeface="Palanquin"/>
                <a:sym typeface="Palanquin"/>
                <a:hlinkClick r:id="rId8"/>
              </a:rPr>
              <a:t>Dématérialisation des services publics, où en est-on ? Constats et recommandations de la Défenseure des droits [Rapport]</a:t>
            </a:r>
            <a:endParaRPr b="0" i="0" sz="1200" u="none" cap="none" strike="noStrike">
              <a:solidFill>
                <a:srgbClr val="003081"/>
              </a:solidFill>
              <a:latin typeface="Palanquin"/>
              <a:ea typeface="Palanquin"/>
              <a:cs typeface="Palanquin"/>
              <a:sym typeface="Palanquin"/>
            </a:endParaRPr>
          </a:p>
        </p:txBody>
      </p:sp>
      <p:sp>
        <p:nvSpPr>
          <p:cNvPr id="1230" name="Google Shape;1230;p10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7"/>
          <p:cNvSpPr txBox="1"/>
          <p:nvPr/>
        </p:nvSpPr>
        <p:spPr>
          <a:xfrm>
            <a:off x="1419450" y="182550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rPr b="1" i="0" lang="fr" sz="3400" u="none" cap="none" strike="noStrike">
                <a:solidFill>
                  <a:srgbClr val="003081"/>
                </a:solidFill>
                <a:latin typeface="Palanquin"/>
                <a:ea typeface="Palanquin"/>
                <a:cs typeface="Palanquin"/>
                <a:sym typeface="Palanquin"/>
              </a:rPr>
              <a:t>Des questions avant de commencer ?</a:t>
            </a:r>
            <a:endParaRPr b="1" i="0" sz="3400" u="none" cap="none" strike="noStrike">
              <a:solidFill>
                <a:srgbClr val="003081"/>
              </a:solidFill>
              <a:latin typeface="Palanquin"/>
              <a:ea typeface="Palanquin"/>
              <a:cs typeface="Palanquin"/>
              <a:sym typeface="Palanquin"/>
            </a:endParaRPr>
          </a:p>
        </p:txBody>
      </p:sp>
      <p:sp>
        <p:nvSpPr>
          <p:cNvPr id="211" name="Google Shape;211;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4" name="Shape 1234"/>
        <p:cNvGrpSpPr/>
        <p:nvPr/>
      </p:nvGrpSpPr>
      <p:grpSpPr>
        <a:xfrm>
          <a:off x="0" y="0"/>
          <a:ext cx="0" cy="0"/>
          <a:chOff x="0" y="0"/>
          <a:chExt cx="0" cy="0"/>
        </a:xfrm>
      </p:grpSpPr>
      <p:sp>
        <p:nvSpPr>
          <p:cNvPr id="1235" name="Google Shape;1235;p101"/>
          <p:cNvSpPr txBox="1"/>
          <p:nvPr/>
        </p:nvSpPr>
        <p:spPr>
          <a:xfrm>
            <a:off x="1411575" y="1401900"/>
            <a:ext cx="6560100" cy="2339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Utiliser la plateforme Aidants Connect et respecter le cadre juridique</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Remettre dans l’ordre les étapes pour s’identifier</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Remettre dans l’ordre les étapes pour créer un mandat avec un usager</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Remettre dans l’ordre les étapes pour effectuer une démarche avec AC</a:t>
            </a:r>
            <a:endParaRPr b="1" i="0" sz="10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Éléments juridiques</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FF3333"/>
              </a:buClr>
              <a:buSzPts val="1000"/>
              <a:buFont typeface="Palanquin"/>
              <a:buChar char="➔"/>
            </a:pPr>
            <a:r>
              <a:rPr b="1" i="0" lang="fr" sz="1000" u="none" cap="none" strike="noStrike">
                <a:solidFill>
                  <a:srgbClr val="FF3333"/>
                </a:solidFill>
                <a:latin typeface="Palanquin"/>
                <a:ea typeface="Palanquin"/>
                <a:cs typeface="Palanquin"/>
                <a:sym typeface="Palanquin"/>
              </a:rPr>
              <a:t>Documents à venir et questions en fonction</a:t>
            </a:r>
            <a:endParaRPr b="1" i="0" sz="10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Connaître mes publics</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Sélectionnez la bonne définition de l’illectronisme.</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En 2021, quel était le pourcentage de la population en situation d’illectronisme ? </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En 2022, quel pourcentage de la population de plus de 18 ans était non-internaute ?</a:t>
            </a:r>
            <a:endParaRPr b="1" i="0" sz="1000" u="none" cap="none" strike="noStrike">
              <a:solidFill>
                <a:srgbClr val="003081"/>
              </a:solidFill>
              <a:latin typeface="Palanquin"/>
              <a:ea typeface="Palanquin"/>
              <a:cs typeface="Palanquin"/>
              <a:sym typeface="Palanquin"/>
            </a:endParaRPr>
          </a:p>
          <a:p>
            <a:pPr indent="-292100" lvl="0" marL="457200" marR="0" rtl="0" algn="l">
              <a:lnSpc>
                <a:spcPct val="100000"/>
              </a:lnSpc>
              <a:spcBef>
                <a:spcPts val="0"/>
              </a:spcBef>
              <a:spcAft>
                <a:spcPts val="0"/>
              </a:spcAft>
              <a:buClr>
                <a:srgbClr val="003081"/>
              </a:buClr>
              <a:buSzPts val="1000"/>
              <a:buFont typeface="Palanquin"/>
              <a:buChar char="➔"/>
            </a:pPr>
            <a:r>
              <a:rPr b="1" i="0" lang="fr" sz="1000" u="none" cap="none" strike="noStrike">
                <a:solidFill>
                  <a:srgbClr val="003081"/>
                </a:solidFill>
                <a:latin typeface="Palanquin"/>
                <a:ea typeface="Palanquin"/>
                <a:cs typeface="Palanquin"/>
                <a:sym typeface="Palanquin"/>
              </a:rPr>
              <a:t>En 2022, quel pourcentage de personnes  s’estiment peu compétentes ou pas  compétentes pour effectuer une démarche  administrative en ligne ?</a:t>
            </a:r>
            <a:endParaRPr b="1" i="0" sz="1000" u="none" cap="none" strike="noStrike">
              <a:solidFill>
                <a:srgbClr val="003081"/>
              </a:solidFill>
              <a:latin typeface="Palanquin"/>
              <a:ea typeface="Palanquin"/>
              <a:cs typeface="Palanquin"/>
              <a:sym typeface="Palanquin"/>
            </a:endParaRPr>
          </a:p>
        </p:txBody>
      </p:sp>
      <p:sp>
        <p:nvSpPr>
          <p:cNvPr id="1236" name="Google Shape;1236;p101"/>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Questions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237" name="Google Shape;1237;p101"/>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Medianalyse</a:t>
            </a:r>
            <a:endParaRPr b="0" i="0" sz="1000" u="none" cap="none" strike="noStrike">
              <a:solidFill>
                <a:srgbClr val="000000"/>
              </a:solidFill>
              <a:latin typeface="Arial"/>
              <a:ea typeface="Arial"/>
              <a:cs typeface="Arial"/>
              <a:sym typeface="Arial"/>
            </a:endParaRPr>
          </a:p>
        </p:txBody>
      </p:sp>
      <p:sp>
        <p:nvSpPr>
          <p:cNvPr id="1238" name="Google Shape;1238;p10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242" name="Shape 1242"/>
        <p:cNvGrpSpPr/>
        <p:nvPr/>
      </p:nvGrpSpPr>
      <p:grpSpPr>
        <a:xfrm>
          <a:off x="0" y="0"/>
          <a:ext cx="0" cy="0"/>
          <a:chOff x="0" y="0"/>
          <a:chExt cx="0" cy="0"/>
        </a:xfrm>
      </p:grpSpPr>
      <p:sp>
        <p:nvSpPr>
          <p:cNvPr id="1243" name="Google Shape;1243;p102"/>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Questions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244" name="Google Shape;1244;p102"/>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Medianalyse</a:t>
            </a:r>
            <a:endParaRPr b="0" i="0" sz="1000" u="none" cap="none" strike="noStrike">
              <a:solidFill>
                <a:srgbClr val="000000"/>
              </a:solidFill>
              <a:latin typeface="Arial"/>
              <a:ea typeface="Arial"/>
              <a:cs typeface="Arial"/>
              <a:sym typeface="Arial"/>
            </a:endParaRPr>
          </a:p>
        </p:txBody>
      </p:sp>
      <p:sp>
        <p:nvSpPr>
          <p:cNvPr id="1245" name="Google Shape;1245;p10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1246" name="Google Shape;1246;p102"/>
          <p:cNvPicPr preferRelativeResize="0"/>
          <p:nvPr/>
        </p:nvPicPr>
        <p:blipFill rotWithShape="1">
          <a:blip r:embed="rId3">
            <a:alphaModFix/>
          </a:blip>
          <a:srcRect b="0" l="0" r="0" t="0"/>
          <a:stretch/>
        </p:blipFill>
        <p:spPr>
          <a:xfrm>
            <a:off x="699075" y="879472"/>
            <a:ext cx="6103861" cy="4111629"/>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250" name="Shape 1250"/>
        <p:cNvGrpSpPr/>
        <p:nvPr/>
      </p:nvGrpSpPr>
      <p:grpSpPr>
        <a:xfrm>
          <a:off x="0" y="0"/>
          <a:ext cx="0" cy="0"/>
          <a:chOff x="0" y="0"/>
          <a:chExt cx="0" cy="0"/>
        </a:xfrm>
      </p:grpSpPr>
      <p:sp>
        <p:nvSpPr>
          <p:cNvPr id="1251" name="Google Shape;1251;p103"/>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Questions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252" name="Google Shape;1252;p103"/>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Medianalyse</a:t>
            </a:r>
            <a:endParaRPr b="0" i="0" sz="1000" u="none" cap="none" strike="noStrike">
              <a:solidFill>
                <a:srgbClr val="000000"/>
              </a:solidFill>
              <a:latin typeface="Arial"/>
              <a:ea typeface="Arial"/>
              <a:cs typeface="Arial"/>
              <a:sym typeface="Arial"/>
            </a:endParaRPr>
          </a:p>
        </p:txBody>
      </p:sp>
      <p:sp>
        <p:nvSpPr>
          <p:cNvPr id="1253" name="Google Shape;1253;p10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1254" name="Google Shape;1254;p103"/>
          <p:cNvPicPr preferRelativeResize="0"/>
          <p:nvPr/>
        </p:nvPicPr>
        <p:blipFill rotWithShape="1">
          <a:blip r:embed="rId3">
            <a:alphaModFix/>
          </a:blip>
          <a:srcRect b="0" l="0" r="0" t="0"/>
          <a:stretch/>
        </p:blipFill>
        <p:spPr>
          <a:xfrm>
            <a:off x="699075" y="879472"/>
            <a:ext cx="4463524" cy="4111628"/>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258" name="Shape 1258"/>
        <p:cNvGrpSpPr/>
        <p:nvPr/>
      </p:nvGrpSpPr>
      <p:grpSpPr>
        <a:xfrm>
          <a:off x="0" y="0"/>
          <a:ext cx="0" cy="0"/>
          <a:chOff x="0" y="0"/>
          <a:chExt cx="0" cy="0"/>
        </a:xfrm>
      </p:grpSpPr>
      <p:sp>
        <p:nvSpPr>
          <p:cNvPr id="1259" name="Google Shape;1259;p104"/>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Questions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260" name="Google Shape;1260;p104"/>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Medianalyse</a:t>
            </a:r>
            <a:endParaRPr b="0" i="0" sz="1000" u="none" cap="none" strike="noStrike">
              <a:solidFill>
                <a:srgbClr val="000000"/>
              </a:solidFill>
              <a:latin typeface="Arial"/>
              <a:ea typeface="Arial"/>
              <a:cs typeface="Arial"/>
              <a:sym typeface="Arial"/>
            </a:endParaRPr>
          </a:p>
        </p:txBody>
      </p:sp>
      <p:sp>
        <p:nvSpPr>
          <p:cNvPr id="1261" name="Google Shape;1261;p10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1262" name="Google Shape;1262;p104"/>
          <p:cNvPicPr preferRelativeResize="0"/>
          <p:nvPr/>
        </p:nvPicPr>
        <p:blipFill rotWithShape="1">
          <a:blip r:embed="rId3">
            <a:alphaModFix/>
          </a:blip>
          <a:srcRect b="0" l="0" r="0" t="0"/>
          <a:stretch/>
        </p:blipFill>
        <p:spPr>
          <a:xfrm>
            <a:off x="699075" y="879472"/>
            <a:ext cx="6284793" cy="4111628"/>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noFill/>
      </p:bgPr>
    </p:bg>
    <p:spTree>
      <p:nvGrpSpPr>
        <p:cNvPr id="1266" name="Shape 1266"/>
        <p:cNvGrpSpPr/>
        <p:nvPr/>
      </p:nvGrpSpPr>
      <p:grpSpPr>
        <a:xfrm>
          <a:off x="0" y="0"/>
          <a:ext cx="0" cy="0"/>
          <a:chOff x="0" y="0"/>
          <a:chExt cx="0" cy="0"/>
        </a:xfrm>
      </p:grpSpPr>
      <p:sp>
        <p:nvSpPr>
          <p:cNvPr id="1267" name="Google Shape;1267;p105"/>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Questions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268" name="Google Shape;1268;p105"/>
          <p:cNvSpPr/>
          <p:nvPr/>
        </p:nvSpPr>
        <p:spPr>
          <a:xfrm rot="-5400000">
            <a:off x="-1037925" y="1627375"/>
            <a:ext cx="2927400" cy="241800"/>
          </a:xfrm>
          <a:prstGeom prst="rect">
            <a:avLst/>
          </a:prstGeom>
          <a:noFill/>
          <a:ln cap="flat" cmpd="sng" w="952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fr" sz="1000" u="none" cap="none" strike="noStrike">
                <a:solidFill>
                  <a:srgbClr val="FF3333"/>
                </a:solidFill>
                <a:latin typeface="Palanquin"/>
                <a:ea typeface="Palanquin"/>
                <a:cs typeface="Palanquin"/>
                <a:sym typeface="Palanquin"/>
              </a:rPr>
              <a:t>Medianalyse</a:t>
            </a:r>
            <a:endParaRPr b="0" i="0" sz="1000" u="none" cap="none" strike="noStrike">
              <a:solidFill>
                <a:srgbClr val="000000"/>
              </a:solidFill>
              <a:latin typeface="Arial"/>
              <a:ea typeface="Arial"/>
              <a:cs typeface="Arial"/>
              <a:sym typeface="Arial"/>
            </a:endParaRPr>
          </a:p>
        </p:txBody>
      </p:sp>
      <p:sp>
        <p:nvSpPr>
          <p:cNvPr id="1269" name="Google Shape;1269;p10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pic>
        <p:nvPicPr>
          <p:cNvPr id="1270" name="Google Shape;1270;p105"/>
          <p:cNvPicPr preferRelativeResize="0"/>
          <p:nvPr/>
        </p:nvPicPr>
        <p:blipFill rotWithShape="1">
          <a:blip r:embed="rId3">
            <a:alphaModFix/>
          </a:blip>
          <a:srcRect b="0" l="0" r="0" t="0"/>
          <a:stretch/>
        </p:blipFill>
        <p:spPr>
          <a:xfrm>
            <a:off x="734875" y="857972"/>
            <a:ext cx="3547383" cy="4111628"/>
          </a:xfrm>
          <a:prstGeom prst="rect">
            <a:avLst/>
          </a:prstGeom>
          <a:noFill/>
          <a:ln>
            <a:noFill/>
          </a:ln>
        </p:spPr>
      </p:pic>
      <p:pic>
        <p:nvPicPr>
          <p:cNvPr id="1271" name="Google Shape;1271;p105"/>
          <p:cNvPicPr preferRelativeResize="0"/>
          <p:nvPr/>
        </p:nvPicPr>
        <p:blipFill rotWithShape="1">
          <a:blip r:embed="rId4">
            <a:alphaModFix/>
          </a:blip>
          <a:srcRect b="0" l="0" r="0" t="0"/>
          <a:stretch/>
        </p:blipFill>
        <p:spPr>
          <a:xfrm>
            <a:off x="4472964" y="904874"/>
            <a:ext cx="3641794" cy="1141832"/>
          </a:xfrm>
          <a:prstGeom prst="rect">
            <a:avLst/>
          </a:prstGeom>
          <a:noFill/>
          <a:ln>
            <a:noFill/>
          </a:ln>
        </p:spPr>
      </p:pic>
      <p:pic>
        <p:nvPicPr>
          <p:cNvPr id="1272" name="Google Shape;1272;p105"/>
          <p:cNvPicPr preferRelativeResize="0"/>
          <p:nvPr/>
        </p:nvPicPr>
        <p:blipFill rotWithShape="1">
          <a:blip r:embed="rId5">
            <a:alphaModFix/>
          </a:blip>
          <a:srcRect b="0" l="0" r="0" t="0"/>
          <a:stretch/>
        </p:blipFill>
        <p:spPr>
          <a:xfrm>
            <a:off x="4470450" y="2131804"/>
            <a:ext cx="3646824" cy="1177042"/>
          </a:xfrm>
          <a:prstGeom prst="rect">
            <a:avLst/>
          </a:prstGeom>
          <a:noFill/>
          <a:ln>
            <a:noFill/>
          </a:ln>
        </p:spPr>
      </p:pic>
      <p:pic>
        <p:nvPicPr>
          <p:cNvPr id="1273" name="Google Shape;1273;p105"/>
          <p:cNvPicPr preferRelativeResize="0"/>
          <p:nvPr/>
        </p:nvPicPr>
        <p:blipFill rotWithShape="1">
          <a:blip r:embed="rId6">
            <a:alphaModFix/>
          </a:blip>
          <a:srcRect b="0" l="0" r="0" t="0"/>
          <a:stretch/>
        </p:blipFill>
        <p:spPr>
          <a:xfrm>
            <a:off x="4477988" y="3393935"/>
            <a:ext cx="3631734" cy="1151892"/>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7" name="Shape 1277"/>
        <p:cNvGrpSpPr/>
        <p:nvPr/>
      </p:nvGrpSpPr>
      <p:grpSpPr>
        <a:xfrm>
          <a:off x="0" y="0"/>
          <a:ext cx="0" cy="0"/>
          <a:chOff x="0" y="0"/>
          <a:chExt cx="0" cy="0"/>
        </a:xfrm>
      </p:grpSpPr>
      <p:grpSp>
        <p:nvGrpSpPr>
          <p:cNvPr id="1278" name="Google Shape;1278;g36ad6b7578c_0_36"/>
          <p:cNvGrpSpPr/>
          <p:nvPr/>
        </p:nvGrpSpPr>
        <p:grpSpPr>
          <a:xfrm rot="170">
            <a:off x="678597" y="2030642"/>
            <a:ext cx="5841921" cy="489717"/>
            <a:chOff x="5332275" y="1695525"/>
            <a:chExt cx="2881200" cy="1915200"/>
          </a:xfrm>
        </p:grpSpPr>
        <p:sp>
          <p:nvSpPr>
            <p:cNvPr id="1279" name="Google Shape;1279;g36ad6b7578c_0_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80" name="Google Shape;1280;g36ad6b7578c_0_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Aller sur la plateforme Aidants Connect (https://aidantsconnect.beta.gouv.fr).</a:t>
              </a:r>
              <a:endParaRPr b="0" i="0" sz="1100" u="none" cap="none" strike="noStrike">
                <a:solidFill>
                  <a:schemeClr val="lt1"/>
                </a:solidFill>
                <a:latin typeface="Palanquin Medium"/>
                <a:ea typeface="Palanquin Medium"/>
                <a:cs typeface="Palanquin Medium"/>
                <a:sym typeface="Palanquin Medium"/>
              </a:endParaRPr>
            </a:p>
          </p:txBody>
        </p:sp>
      </p:grpSp>
      <p:sp>
        <p:nvSpPr>
          <p:cNvPr id="1281" name="Google Shape;1281;g36ad6b7578c_0_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282" name="Google Shape;1282;g36ad6b7578c_0_36"/>
          <p:cNvGrpSpPr/>
          <p:nvPr/>
        </p:nvGrpSpPr>
        <p:grpSpPr>
          <a:xfrm rot="170">
            <a:off x="678597" y="2594606"/>
            <a:ext cx="5841921" cy="489717"/>
            <a:chOff x="5332275" y="1695525"/>
            <a:chExt cx="2881200" cy="1915200"/>
          </a:xfrm>
        </p:grpSpPr>
        <p:sp>
          <p:nvSpPr>
            <p:cNvPr id="1283" name="Google Shape;1283;g36ad6b7578c_0_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84" name="Google Shape;1284;g36ad6b7578c_0_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Entrer son adresse mail professionnelle et le code à 6 chiffres généré par la carte ou le téléphone.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85" name="Google Shape;1285;g36ad6b7578c_0_36"/>
          <p:cNvGrpSpPr/>
          <p:nvPr/>
        </p:nvGrpSpPr>
        <p:grpSpPr>
          <a:xfrm rot="170">
            <a:off x="678597" y="3158570"/>
            <a:ext cx="5841921" cy="489717"/>
            <a:chOff x="5332275" y="1695525"/>
            <a:chExt cx="2881200" cy="1915200"/>
          </a:xfrm>
        </p:grpSpPr>
        <p:sp>
          <p:nvSpPr>
            <p:cNvPr id="1286" name="Google Shape;1286;g36ad6b7578c_0_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87" name="Google Shape;1287;g36ad6b7578c_0_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Cliquer sur le bouton "Se connecter" en haut à droite.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88" name="Google Shape;1288;g36ad6b7578c_0_36"/>
          <p:cNvGrpSpPr/>
          <p:nvPr/>
        </p:nvGrpSpPr>
        <p:grpSpPr>
          <a:xfrm rot="170">
            <a:off x="678597" y="3722534"/>
            <a:ext cx="5841921" cy="489717"/>
            <a:chOff x="5332275" y="1695525"/>
            <a:chExt cx="2881200" cy="1915200"/>
          </a:xfrm>
        </p:grpSpPr>
        <p:sp>
          <p:nvSpPr>
            <p:cNvPr id="1289" name="Google Shape;1289;g36ad6b7578c_0_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90" name="Google Shape;1290;g36ad6b7578c_0_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Cliquer sur le bouton "Connexion" dans l'email reçu dans la boîte mail professionnelle.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91" name="Google Shape;1291;g36ad6b7578c_0_36"/>
          <p:cNvGrpSpPr/>
          <p:nvPr/>
        </p:nvGrpSpPr>
        <p:grpSpPr>
          <a:xfrm rot="170">
            <a:off x="678597" y="4286498"/>
            <a:ext cx="5841921" cy="489717"/>
            <a:chOff x="5332275" y="1695525"/>
            <a:chExt cx="2881200" cy="1915200"/>
          </a:xfrm>
        </p:grpSpPr>
        <p:sp>
          <p:nvSpPr>
            <p:cNvPr id="1292" name="Google Shape;1292;g36ad6b7578c_0_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93" name="Google Shape;1293;g36ad6b7578c_0_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Récupérer son code de connexion via sa carte Aidants Connect ou l'application OTP.</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94" name="Google Shape;1294;g36ad6b7578c_0_36"/>
          <p:cNvGrpSpPr/>
          <p:nvPr/>
        </p:nvGrpSpPr>
        <p:grpSpPr>
          <a:xfrm>
            <a:off x="6656824" y="2030583"/>
            <a:ext cx="762942" cy="489717"/>
            <a:chOff x="5332275" y="1695525"/>
            <a:chExt cx="2881200" cy="1915200"/>
          </a:xfrm>
        </p:grpSpPr>
        <p:sp>
          <p:nvSpPr>
            <p:cNvPr id="1295" name="Google Shape;1295;g36ad6b7578c_0_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96" name="Google Shape;1296;g36ad6b7578c_0_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297" name="Google Shape;1297;g36ad6b7578c_0_36"/>
          <p:cNvGrpSpPr/>
          <p:nvPr/>
        </p:nvGrpSpPr>
        <p:grpSpPr>
          <a:xfrm>
            <a:off x="6656824" y="2594638"/>
            <a:ext cx="762942" cy="489717"/>
            <a:chOff x="5332275" y="1695525"/>
            <a:chExt cx="2881200" cy="1915200"/>
          </a:xfrm>
        </p:grpSpPr>
        <p:sp>
          <p:nvSpPr>
            <p:cNvPr id="1298" name="Google Shape;1298;g36ad6b7578c_0_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299" name="Google Shape;1299;g36ad6b7578c_0_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00" name="Google Shape;1300;g36ad6b7578c_0_36"/>
          <p:cNvGrpSpPr/>
          <p:nvPr/>
        </p:nvGrpSpPr>
        <p:grpSpPr>
          <a:xfrm>
            <a:off x="6656824" y="3158680"/>
            <a:ext cx="762942" cy="489717"/>
            <a:chOff x="5332275" y="1695525"/>
            <a:chExt cx="2881200" cy="1915200"/>
          </a:xfrm>
        </p:grpSpPr>
        <p:sp>
          <p:nvSpPr>
            <p:cNvPr id="1301" name="Google Shape;1301;g36ad6b7578c_0_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02" name="Google Shape;1302;g36ad6b7578c_0_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03" name="Google Shape;1303;g36ad6b7578c_0_36"/>
          <p:cNvGrpSpPr/>
          <p:nvPr/>
        </p:nvGrpSpPr>
        <p:grpSpPr>
          <a:xfrm>
            <a:off x="6656824" y="3722722"/>
            <a:ext cx="762942" cy="489717"/>
            <a:chOff x="5332275" y="1695525"/>
            <a:chExt cx="2881200" cy="1915200"/>
          </a:xfrm>
        </p:grpSpPr>
        <p:sp>
          <p:nvSpPr>
            <p:cNvPr id="1304" name="Google Shape;1304;g36ad6b7578c_0_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05" name="Google Shape;1305;g36ad6b7578c_0_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06" name="Google Shape;1306;g36ad6b7578c_0_36"/>
          <p:cNvGrpSpPr/>
          <p:nvPr/>
        </p:nvGrpSpPr>
        <p:grpSpPr>
          <a:xfrm>
            <a:off x="6656824" y="4286764"/>
            <a:ext cx="762942" cy="489717"/>
            <a:chOff x="5332275" y="1695525"/>
            <a:chExt cx="2881200" cy="1915200"/>
          </a:xfrm>
        </p:grpSpPr>
        <p:sp>
          <p:nvSpPr>
            <p:cNvPr id="1307" name="Google Shape;1307;g36ad6b7578c_0_3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08" name="Google Shape;1308;g36ad6b7578c_0_3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sp>
        <p:nvSpPr>
          <p:cNvPr id="1309" name="Google Shape;1309;g36ad6b7578c_0_36"/>
          <p:cNvSpPr txBox="1"/>
          <p:nvPr/>
        </p:nvSpPr>
        <p:spPr>
          <a:xfrm>
            <a:off x="751075" y="265150"/>
            <a:ext cx="76419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À partir du tutoriel interactif, remettez dans l'ordre les étapes de l'aidant pour se connecter à son espace Aidants Connect.</a:t>
            </a:r>
            <a:endParaRPr b="1" i="0" sz="3000" u="none" cap="none" strike="noStrike">
              <a:solidFill>
                <a:srgbClr val="003081"/>
              </a:solidFill>
              <a:latin typeface="Palanquin"/>
              <a:ea typeface="Palanquin"/>
              <a:cs typeface="Palanquin"/>
              <a:sym typeface="Palanquin"/>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3" name="Shape 1313"/>
        <p:cNvGrpSpPr/>
        <p:nvPr/>
      </p:nvGrpSpPr>
      <p:grpSpPr>
        <a:xfrm>
          <a:off x="0" y="0"/>
          <a:ext cx="0" cy="0"/>
          <a:chOff x="0" y="0"/>
          <a:chExt cx="0" cy="0"/>
        </a:xfrm>
      </p:grpSpPr>
      <p:sp>
        <p:nvSpPr>
          <p:cNvPr id="1314" name="Google Shape;1314;g36ad6b7578c_0_71"/>
          <p:cNvSpPr txBox="1"/>
          <p:nvPr/>
        </p:nvSpPr>
        <p:spPr>
          <a:xfrm>
            <a:off x="751075" y="265150"/>
            <a:ext cx="76419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À partir du tutoriel interactif, r</a:t>
            </a:r>
            <a:r>
              <a:rPr b="1" lang="fr" sz="3000">
                <a:solidFill>
                  <a:srgbClr val="003081"/>
                </a:solidFill>
                <a:latin typeface="Palanquin"/>
                <a:ea typeface="Palanquin"/>
                <a:cs typeface="Palanquin"/>
                <a:sym typeface="Palanquin"/>
              </a:rPr>
              <a:t>emettez dans l'ordre les étapes de l'aidant pour se connecter à son espace Aidants Connect.</a:t>
            </a:r>
            <a:endParaRPr b="1" i="0" sz="3000" u="none" cap="none" strike="noStrike">
              <a:solidFill>
                <a:srgbClr val="003081"/>
              </a:solidFill>
              <a:latin typeface="Palanquin"/>
              <a:ea typeface="Palanquin"/>
              <a:cs typeface="Palanquin"/>
              <a:sym typeface="Palanquin"/>
            </a:endParaRPr>
          </a:p>
        </p:txBody>
      </p:sp>
      <p:grpSp>
        <p:nvGrpSpPr>
          <p:cNvPr id="1315" name="Google Shape;1315;g36ad6b7578c_0_71"/>
          <p:cNvGrpSpPr/>
          <p:nvPr/>
        </p:nvGrpSpPr>
        <p:grpSpPr>
          <a:xfrm rot="170">
            <a:off x="678597" y="2030642"/>
            <a:ext cx="5841921" cy="489717"/>
            <a:chOff x="5332275" y="1695525"/>
            <a:chExt cx="2881200" cy="1915200"/>
          </a:xfrm>
        </p:grpSpPr>
        <p:sp>
          <p:nvSpPr>
            <p:cNvPr id="1316" name="Google Shape;1316;g36ad6b7578c_0_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17" name="Google Shape;1317;g36ad6b7578c_0_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Aller sur la plateforme Aidants Connect (https://aidantsconnect.beta.gouv.fr).</a:t>
              </a:r>
              <a:endParaRPr b="0" i="0" sz="1100" u="none" cap="none" strike="noStrike">
                <a:solidFill>
                  <a:schemeClr val="lt1"/>
                </a:solidFill>
                <a:latin typeface="Palanquin Medium"/>
                <a:ea typeface="Palanquin Medium"/>
                <a:cs typeface="Palanquin Medium"/>
                <a:sym typeface="Palanquin Medium"/>
              </a:endParaRPr>
            </a:p>
          </p:txBody>
        </p:sp>
      </p:grpSp>
      <p:sp>
        <p:nvSpPr>
          <p:cNvPr id="1318" name="Google Shape;1318;g36ad6b7578c_0_7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319" name="Google Shape;1319;g36ad6b7578c_0_71"/>
          <p:cNvGrpSpPr/>
          <p:nvPr/>
        </p:nvGrpSpPr>
        <p:grpSpPr>
          <a:xfrm rot="170">
            <a:off x="678597" y="2594606"/>
            <a:ext cx="5841921" cy="489717"/>
            <a:chOff x="5332275" y="1695525"/>
            <a:chExt cx="2881200" cy="1915200"/>
          </a:xfrm>
        </p:grpSpPr>
        <p:sp>
          <p:nvSpPr>
            <p:cNvPr id="1320" name="Google Shape;1320;g36ad6b7578c_0_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21" name="Google Shape;1321;g36ad6b7578c_0_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Entrer son adresse mail professionnelle et le code à 6 chiffres généré par la carte ou le téléphone.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22" name="Google Shape;1322;g36ad6b7578c_0_71"/>
          <p:cNvGrpSpPr/>
          <p:nvPr/>
        </p:nvGrpSpPr>
        <p:grpSpPr>
          <a:xfrm rot="170">
            <a:off x="678597" y="3158570"/>
            <a:ext cx="5841921" cy="489717"/>
            <a:chOff x="5332275" y="1695525"/>
            <a:chExt cx="2881200" cy="1915200"/>
          </a:xfrm>
        </p:grpSpPr>
        <p:sp>
          <p:nvSpPr>
            <p:cNvPr id="1323" name="Google Shape;1323;g36ad6b7578c_0_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24" name="Google Shape;1324;g36ad6b7578c_0_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Cliquer sur le bouton "Se connecter" en haut à droite.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25" name="Google Shape;1325;g36ad6b7578c_0_71"/>
          <p:cNvGrpSpPr/>
          <p:nvPr/>
        </p:nvGrpSpPr>
        <p:grpSpPr>
          <a:xfrm rot="170">
            <a:off x="678597" y="3722534"/>
            <a:ext cx="5841921" cy="489717"/>
            <a:chOff x="5332275" y="1695525"/>
            <a:chExt cx="2881200" cy="1915200"/>
          </a:xfrm>
        </p:grpSpPr>
        <p:sp>
          <p:nvSpPr>
            <p:cNvPr id="1326" name="Google Shape;1326;g36ad6b7578c_0_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27" name="Google Shape;1327;g36ad6b7578c_0_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Cliquer sur le bouton "Connexion" dans l'email reçu dans la boîte mail professionnelle.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28" name="Google Shape;1328;g36ad6b7578c_0_71"/>
          <p:cNvGrpSpPr/>
          <p:nvPr/>
        </p:nvGrpSpPr>
        <p:grpSpPr>
          <a:xfrm rot="170">
            <a:off x="678597" y="4286498"/>
            <a:ext cx="5841921" cy="489717"/>
            <a:chOff x="5332275" y="1695525"/>
            <a:chExt cx="2881200" cy="1915200"/>
          </a:xfrm>
        </p:grpSpPr>
        <p:sp>
          <p:nvSpPr>
            <p:cNvPr id="1329" name="Google Shape;1329;g36ad6b7578c_0_7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30" name="Google Shape;1330;g36ad6b7578c_0_7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Récupérer son code de connexion via sa carte Aidants Connect ou l'application OTP.</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31" name="Google Shape;1331;g36ad6b7578c_0_71"/>
          <p:cNvGrpSpPr/>
          <p:nvPr/>
        </p:nvGrpSpPr>
        <p:grpSpPr>
          <a:xfrm>
            <a:off x="6656824" y="2030583"/>
            <a:ext cx="762942" cy="489717"/>
            <a:chOff x="5332275" y="1695525"/>
            <a:chExt cx="2881200" cy="1915200"/>
          </a:xfrm>
        </p:grpSpPr>
        <p:sp>
          <p:nvSpPr>
            <p:cNvPr id="1332" name="Google Shape;1332;g36ad6b7578c_0_7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33" name="Google Shape;1333;g36ad6b7578c_0_7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1</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34" name="Google Shape;1334;g36ad6b7578c_0_71"/>
          <p:cNvGrpSpPr/>
          <p:nvPr/>
        </p:nvGrpSpPr>
        <p:grpSpPr>
          <a:xfrm>
            <a:off x="6656824" y="2594638"/>
            <a:ext cx="762942" cy="489717"/>
            <a:chOff x="5332275" y="1695525"/>
            <a:chExt cx="2881200" cy="1915200"/>
          </a:xfrm>
        </p:grpSpPr>
        <p:sp>
          <p:nvSpPr>
            <p:cNvPr id="1335" name="Google Shape;1335;g36ad6b7578c_0_7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36" name="Google Shape;1336;g36ad6b7578c_0_7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4</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37" name="Google Shape;1337;g36ad6b7578c_0_71"/>
          <p:cNvGrpSpPr/>
          <p:nvPr/>
        </p:nvGrpSpPr>
        <p:grpSpPr>
          <a:xfrm>
            <a:off x="6656824" y="3158680"/>
            <a:ext cx="762942" cy="489717"/>
            <a:chOff x="5332275" y="1695525"/>
            <a:chExt cx="2881200" cy="1915200"/>
          </a:xfrm>
        </p:grpSpPr>
        <p:sp>
          <p:nvSpPr>
            <p:cNvPr id="1338" name="Google Shape;1338;g36ad6b7578c_0_7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39" name="Google Shape;1339;g36ad6b7578c_0_7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2</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40" name="Google Shape;1340;g36ad6b7578c_0_71"/>
          <p:cNvGrpSpPr/>
          <p:nvPr/>
        </p:nvGrpSpPr>
        <p:grpSpPr>
          <a:xfrm>
            <a:off x="6656824" y="3722722"/>
            <a:ext cx="762942" cy="489717"/>
            <a:chOff x="5332275" y="1695525"/>
            <a:chExt cx="2881200" cy="1915200"/>
          </a:xfrm>
        </p:grpSpPr>
        <p:sp>
          <p:nvSpPr>
            <p:cNvPr id="1341" name="Google Shape;1341;g36ad6b7578c_0_7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42" name="Google Shape;1342;g36ad6b7578c_0_7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5</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343" name="Google Shape;1343;g36ad6b7578c_0_71"/>
          <p:cNvGrpSpPr/>
          <p:nvPr/>
        </p:nvGrpSpPr>
        <p:grpSpPr>
          <a:xfrm>
            <a:off x="6656824" y="4286764"/>
            <a:ext cx="762942" cy="489717"/>
            <a:chOff x="5332275" y="1695525"/>
            <a:chExt cx="2881200" cy="1915200"/>
          </a:xfrm>
        </p:grpSpPr>
        <p:sp>
          <p:nvSpPr>
            <p:cNvPr id="1344" name="Google Shape;1344;g36ad6b7578c_0_7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345" name="Google Shape;1345;g36ad6b7578c_0_7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3</a:t>
              </a:r>
              <a:endParaRPr b="0" i="0" sz="11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9" name="Shape 1349"/>
        <p:cNvGrpSpPr/>
        <p:nvPr/>
      </p:nvGrpSpPr>
      <p:grpSpPr>
        <a:xfrm>
          <a:off x="0" y="0"/>
          <a:ext cx="0" cy="0"/>
          <a:chOff x="0" y="0"/>
          <a:chExt cx="0" cy="0"/>
        </a:xfrm>
      </p:grpSpPr>
      <p:grpSp>
        <p:nvGrpSpPr>
          <p:cNvPr id="1350" name="Google Shape;1350;g36ad6b7578c_0_107"/>
          <p:cNvGrpSpPr/>
          <p:nvPr/>
        </p:nvGrpSpPr>
        <p:grpSpPr>
          <a:xfrm rot="151">
            <a:off x="678631" y="1722329"/>
            <a:ext cx="6561933" cy="310837"/>
            <a:chOff x="5332275" y="1695525"/>
            <a:chExt cx="2881200" cy="1915200"/>
          </a:xfrm>
        </p:grpSpPr>
        <p:sp>
          <p:nvSpPr>
            <p:cNvPr id="1351" name="Google Shape;1351;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352" name="Google Shape;1352;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000">
                  <a:solidFill>
                    <a:schemeClr val="lt1"/>
                  </a:solidFill>
                  <a:latin typeface="Palanquin Medium"/>
                  <a:ea typeface="Palanquin Medium"/>
                  <a:cs typeface="Palanquin Medium"/>
                  <a:sym typeface="Palanquin Medium"/>
                </a:rPr>
                <a:t>Définir le périmètre du mandat (famille, santé, citoyenneté, …)</a:t>
              </a:r>
              <a:endParaRPr sz="1000">
                <a:solidFill>
                  <a:schemeClr val="lt1"/>
                </a:solidFill>
                <a:latin typeface="Palanquin Medium"/>
                <a:ea typeface="Palanquin Medium"/>
                <a:cs typeface="Palanquin Medium"/>
                <a:sym typeface="Palanquin Medium"/>
              </a:endParaRPr>
            </a:p>
          </p:txBody>
        </p:sp>
      </p:grpSp>
      <p:sp>
        <p:nvSpPr>
          <p:cNvPr id="1353" name="Google Shape;1353;g36ad6b7578c_0_10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354" name="Google Shape;1354;g36ad6b7578c_0_107"/>
          <p:cNvGrpSpPr/>
          <p:nvPr/>
        </p:nvGrpSpPr>
        <p:grpSpPr>
          <a:xfrm rot="151">
            <a:off x="678631" y="2080229"/>
            <a:ext cx="6561933" cy="310837"/>
            <a:chOff x="5332275" y="1695525"/>
            <a:chExt cx="2881200" cy="1915200"/>
          </a:xfrm>
        </p:grpSpPr>
        <p:sp>
          <p:nvSpPr>
            <p:cNvPr id="1355" name="Google Shape;1355;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356" name="Google Shape;1356;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Parcourir le récapitulatif du mandat avec l'usager et s'assurer de son consentement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357" name="Google Shape;1357;g36ad6b7578c_0_107"/>
          <p:cNvGrpSpPr/>
          <p:nvPr/>
        </p:nvGrpSpPr>
        <p:grpSpPr>
          <a:xfrm rot="151">
            <a:off x="678631" y="2438128"/>
            <a:ext cx="6561933" cy="310837"/>
            <a:chOff x="5332275" y="1695525"/>
            <a:chExt cx="2881200" cy="1915200"/>
          </a:xfrm>
        </p:grpSpPr>
        <p:sp>
          <p:nvSpPr>
            <p:cNvPr id="1358" name="Google Shape;1358;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359" name="Google Shape;1359;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Cliquer sur le bouton "S'identifier avec France Connect" pour connecter l'usager à France Connect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360" name="Google Shape;1360;g36ad6b7578c_0_107"/>
          <p:cNvGrpSpPr/>
          <p:nvPr/>
        </p:nvGrpSpPr>
        <p:grpSpPr>
          <a:xfrm rot="151">
            <a:off x="678631" y="2796028"/>
            <a:ext cx="6561933" cy="310837"/>
            <a:chOff x="5332275" y="1695525"/>
            <a:chExt cx="2881200" cy="1915200"/>
          </a:xfrm>
        </p:grpSpPr>
        <p:sp>
          <p:nvSpPr>
            <p:cNvPr id="1361" name="Google Shape;1361;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362" name="Google Shape;1362;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L'usager saisit son identifiant et son mot de passe pour s'identifier.</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363" name="Google Shape;1363;g36ad6b7578c_0_107"/>
          <p:cNvGrpSpPr/>
          <p:nvPr/>
        </p:nvGrpSpPr>
        <p:grpSpPr>
          <a:xfrm rot="151">
            <a:off x="678631" y="3153928"/>
            <a:ext cx="6561933" cy="310837"/>
            <a:chOff x="5332275" y="1695525"/>
            <a:chExt cx="2881200" cy="1915200"/>
          </a:xfrm>
        </p:grpSpPr>
        <p:sp>
          <p:nvSpPr>
            <p:cNvPr id="1364" name="Google Shape;1364;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365" name="Google Shape;1365;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Entrer le code à 6 chiffre de sa carte Aidants Connect ou de l'application OTP pour valider le mandat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366" name="Google Shape;1366;g36ad6b7578c_0_107"/>
          <p:cNvGrpSpPr/>
          <p:nvPr/>
        </p:nvGrpSpPr>
        <p:grpSpPr>
          <a:xfrm>
            <a:off x="7393432" y="1722044"/>
            <a:ext cx="856869" cy="310837"/>
            <a:chOff x="5332275" y="1695525"/>
            <a:chExt cx="2881200" cy="1915200"/>
          </a:xfrm>
        </p:grpSpPr>
        <p:sp>
          <p:nvSpPr>
            <p:cNvPr id="1367" name="Google Shape;1367;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368" name="Google Shape;1368;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369" name="Google Shape;1369;g36ad6b7578c_0_107"/>
          <p:cNvGrpSpPr/>
          <p:nvPr/>
        </p:nvGrpSpPr>
        <p:grpSpPr>
          <a:xfrm>
            <a:off x="7393432" y="2080002"/>
            <a:ext cx="856869" cy="310837"/>
            <a:chOff x="5332275" y="1695525"/>
            <a:chExt cx="2881200" cy="1915200"/>
          </a:xfrm>
        </p:grpSpPr>
        <p:sp>
          <p:nvSpPr>
            <p:cNvPr id="1370" name="Google Shape;1370;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371" name="Google Shape;1371;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372" name="Google Shape;1372;g36ad6b7578c_0_107"/>
          <p:cNvGrpSpPr/>
          <p:nvPr/>
        </p:nvGrpSpPr>
        <p:grpSpPr>
          <a:xfrm>
            <a:off x="7393432" y="2437951"/>
            <a:ext cx="856869" cy="310837"/>
            <a:chOff x="5332275" y="1695525"/>
            <a:chExt cx="2881200" cy="1915200"/>
          </a:xfrm>
        </p:grpSpPr>
        <p:sp>
          <p:nvSpPr>
            <p:cNvPr id="1373" name="Google Shape;1373;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374" name="Google Shape;1374;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375" name="Google Shape;1375;g36ad6b7578c_0_107"/>
          <p:cNvGrpSpPr/>
          <p:nvPr/>
        </p:nvGrpSpPr>
        <p:grpSpPr>
          <a:xfrm>
            <a:off x="7393432" y="2795900"/>
            <a:ext cx="856869" cy="310837"/>
            <a:chOff x="5332275" y="1695525"/>
            <a:chExt cx="2881200" cy="1915200"/>
          </a:xfrm>
        </p:grpSpPr>
        <p:sp>
          <p:nvSpPr>
            <p:cNvPr id="1376" name="Google Shape;1376;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377" name="Google Shape;1377;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378" name="Google Shape;1378;g36ad6b7578c_0_107"/>
          <p:cNvGrpSpPr/>
          <p:nvPr/>
        </p:nvGrpSpPr>
        <p:grpSpPr>
          <a:xfrm>
            <a:off x="7393432" y="3153849"/>
            <a:ext cx="856869" cy="310837"/>
            <a:chOff x="5332275" y="1695525"/>
            <a:chExt cx="2881200" cy="1915200"/>
          </a:xfrm>
        </p:grpSpPr>
        <p:sp>
          <p:nvSpPr>
            <p:cNvPr id="1379" name="Google Shape;1379;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380" name="Google Shape;1380;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a:t>
              </a:r>
              <a:endParaRPr b="0" i="0" sz="1000" u="none" cap="none" strike="noStrike">
                <a:solidFill>
                  <a:schemeClr val="lt1"/>
                </a:solidFill>
                <a:latin typeface="Palanquin Medium"/>
                <a:ea typeface="Palanquin Medium"/>
                <a:cs typeface="Palanquin Medium"/>
                <a:sym typeface="Palanquin Medium"/>
              </a:endParaRPr>
            </a:p>
          </p:txBody>
        </p:sp>
      </p:grpSp>
      <p:sp>
        <p:nvSpPr>
          <p:cNvPr id="1381" name="Google Shape;1381;g36ad6b7578c_0_107"/>
          <p:cNvSpPr txBox="1"/>
          <p:nvPr/>
        </p:nvSpPr>
        <p:spPr>
          <a:xfrm>
            <a:off x="751075" y="130400"/>
            <a:ext cx="76419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À partir du tutoriel interactif, remettez dans l'ordre les étapes pour créer un mandat avec un usager.</a:t>
            </a:r>
            <a:endParaRPr b="1" i="0" sz="3000" u="none" cap="none" strike="noStrike">
              <a:solidFill>
                <a:srgbClr val="003081"/>
              </a:solidFill>
              <a:latin typeface="Palanquin"/>
              <a:ea typeface="Palanquin"/>
              <a:cs typeface="Palanquin"/>
              <a:sym typeface="Palanquin"/>
            </a:endParaRPr>
          </a:p>
        </p:txBody>
      </p:sp>
      <p:grpSp>
        <p:nvGrpSpPr>
          <p:cNvPr id="1382" name="Google Shape;1382;g36ad6b7578c_0_107"/>
          <p:cNvGrpSpPr/>
          <p:nvPr/>
        </p:nvGrpSpPr>
        <p:grpSpPr>
          <a:xfrm rot="151">
            <a:off x="678631" y="3511826"/>
            <a:ext cx="6561933" cy="310837"/>
            <a:chOff x="5332275" y="1695525"/>
            <a:chExt cx="2881200" cy="1915200"/>
          </a:xfrm>
        </p:grpSpPr>
        <p:sp>
          <p:nvSpPr>
            <p:cNvPr id="1383" name="Google Shape;1383;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384" name="Google Shape;1384;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Sélectionner la durée du mandat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385" name="Google Shape;1385;g36ad6b7578c_0_107"/>
          <p:cNvGrpSpPr/>
          <p:nvPr/>
        </p:nvGrpSpPr>
        <p:grpSpPr>
          <a:xfrm rot="151">
            <a:off x="678631" y="3869726"/>
            <a:ext cx="6561933" cy="310837"/>
            <a:chOff x="5332275" y="1695525"/>
            <a:chExt cx="2881200" cy="1915200"/>
          </a:xfrm>
        </p:grpSpPr>
        <p:sp>
          <p:nvSpPr>
            <p:cNvPr id="1386" name="Google Shape;1386;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387" name="Google Shape;1387;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Cliquer sur "créer un mandat"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388" name="Google Shape;1388;g36ad6b7578c_0_107"/>
          <p:cNvGrpSpPr/>
          <p:nvPr/>
        </p:nvGrpSpPr>
        <p:grpSpPr>
          <a:xfrm rot="151">
            <a:off x="678631" y="4227625"/>
            <a:ext cx="6561933" cy="310837"/>
            <a:chOff x="5332275" y="1695525"/>
            <a:chExt cx="2881200" cy="1915200"/>
          </a:xfrm>
        </p:grpSpPr>
        <p:sp>
          <p:nvSpPr>
            <p:cNvPr id="1389" name="Google Shape;1389;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390" name="Google Shape;1390;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Sélectionner un fournisseur d'identité pour authentifier l'usager sur France Connect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391" name="Google Shape;1391;g36ad6b7578c_0_107"/>
          <p:cNvGrpSpPr/>
          <p:nvPr/>
        </p:nvGrpSpPr>
        <p:grpSpPr>
          <a:xfrm rot="151">
            <a:off x="678631" y="4585525"/>
            <a:ext cx="6561933" cy="310837"/>
            <a:chOff x="5332275" y="1695525"/>
            <a:chExt cx="2881200" cy="1915200"/>
          </a:xfrm>
        </p:grpSpPr>
        <p:sp>
          <p:nvSpPr>
            <p:cNvPr id="1392" name="Google Shape;1392;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393" name="Google Shape;1393;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Quand l'usager s'est identifié, cliquer sur le bouton "Continuer sur Aidants Connect"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394" name="Google Shape;1394;g36ad6b7578c_0_107"/>
          <p:cNvGrpSpPr/>
          <p:nvPr/>
        </p:nvGrpSpPr>
        <p:grpSpPr>
          <a:xfrm>
            <a:off x="7393432" y="3511599"/>
            <a:ext cx="856869" cy="310837"/>
            <a:chOff x="5332275" y="1695525"/>
            <a:chExt cx="2881200" cy="1915200"/>
          </a:xfrm>
        </p:grpSpPr>
        <p:sp>
          <p:nvSpPr>
            <p:cNvPr id="1395" name="Google Shape;1395;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396" name="Google Shape;1396;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397" name="Google Shape;1397;g36ad6b7578c_0_107"/>
          <p:cNvGrpSpPr/>
          <p:nvPr/>
        </p:nvGrpSpPr>
        <p:grpSpPr>
          <a:xfrm>
            <a:off x="7393432" y="3869548"/>
            <a:ext cx="856869" cy="310837"/>
            <a:chOff x="5332275" y="1695525"/>
            <a:chExt cx="2881200" cy="1915200"/>
          </a:xfrm>
        </p:grpSpPr>
        <p:sp>
          <p:nvSpPr>
            <p:cNvPr id="1398" name="Google Shape;1398;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399" name="Google Shape;1399;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00" name="Google Shape;1400;g36ad6b7578c_0_107"/>
          <p:cNvGrpSpPr/>
          <p:nvPr/>
        </p:nvGrpSpPr>
        <p:grpSpPr>
          <a:xfrm>
            <a:off x="7393430" y="4283498"/>
            <a:ext cx="856869" cy="305666"/>
            <a:chOff x="5332275" y="1695525"/>
            <a:chExt cx="2881200" cy="1915200"/>
          </a:xfrm>
        </p:grpSpPr>
        <p:sp>
          <p:nvSpPr>
            <p:cNvPr id="1401" name="Google Shape;1401;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02" name="Google Shape;1402;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03" name="Google Shape;1403;g36ad6b7578c_0_107"/>
          <p:cNvGrpSpPr/>
          <p:nvPr/>
        </p:nvGrpSpPr>
        <p:grpSpPr>
          <a:xfrm>
            <a:off x="7393432" y="4585446"/>
            <a:ext cx="856869" cy="310837"/>
            <a:chOff x="5332275" y="1695525"/>
            <a:chExt cx="2881200" cy="1915200"/>
          </a:xfrm>
        </p:grpSpPr>
        <p:sp>
          <p:nvSpPr>
            <p:cNvPr id="1404" name="Google Shape;1404;g36ad6b7578c_0_107"/>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05" name="Google Shape;1405;g36ad6b7578c_0_107"/>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a:t>
              </a:r>
              <a:endParaRPr b="0" i="0" sz="10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9" name="Shape 1409"/>
        <p:cNvGrpSpPr/>
        <p:nvPr/>
      </p:nvGrpSpPr>
      <p:grpSpPr>
        <a:xfrm>
          <a:off x="0" y="0"/>
          <a:ext cx="0" cy="0"/>
          <a:chOff x="0" y="0"/>
          <a:chExt cx="0" cy="0"/>
        </a:xfrm>
      </p:grpSpPr>
      <p:grpSp>
        <p:nvGrpSpPr>
          <p:cNvPr id="1410" name="Google Shape;1410;g36ad6b7578c_0_188"/>
          <p:cNvGrpSpPr/>
          <p:nvPr/>
        </p:nvGrpSpPr>
        <p:grpSpPr>
          <a:xfrm rot="151">
            <a:off x="678631" y="1722329"/>
            <a:ext cx="6561933" cy="310837"/>
            <a:chOff x="5332275" y="1695525"/>
            <a:chExt cx="2881200" cy="1915200"/>
          </a:xfrm>
        </p:grpSpPr>
        <p:sp>
          <p:nvSpPr>
            <p:cNvPr id="1411" name="Google Shape;1411;g36ad6b7578c_0_18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12" name="Google Shape;1412;g36ad6b7578c_0_18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000">
                  <a:solidFill>
                    <a:schemeClr val="lt1"/>
                  </a:solidFill>
                  <a:latin typeface="Palanquin Medium"/>
                  <a:ea typeface="Palanquin Medium"/>
                  <a:cs typeface="Palanquin Medium"/>
                  <a:sym typeface="Palanquin Medium"/>
                </a:rPr>
                <a:t>Définir le périmètre du mandat (famille, santé, citoyenneté, …)</a:t>
              </a:r>
              <a:endParaRPr sz="1000">
                <a:solidFill>
                  <a:schemeClr val="lt1"/>
                </a:solidFill>
                <a:latin typeface="Palanquin Medium"/>
                <a:ea typeface="Palanquin Medium"/>
                <a:cs typeface="Palanquin Medium"/>
                <a:sym typeface="Palanquin Medium"/>
              </a:endParaRPr>
            </a:p>
          </p:txBody>
        </p:sp>
      </p:grpSp>
      <p:sp>
        <p:nvSpPr>
          <p:cNvPr id="1413" name="Google Shape;1413;g36ad6b7578c_0_18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414" name="Google Shape;1414;g36ad6b7578c_0_188"/>
          <p:cNvGrpSpPr/>
          <p:nvPr/>
        </p:nvGrpSpPr>
        <p:grpSpPr>
          <a:xfrm rot="151">
            <a:off x="678631" y="2080229"/>
            <a:ext cx="6561933" cy="310837"/>
            <a:chOff x="5332275" y="1695525"/>
            <a:chExt cx="2881200" cy="1915200"/>
          </a:xfrm>
        </p:grpSpPr>
        <p:sp>
          <p:nvSpPr>
            <p:cNvPr id="1415" name="Google Shape;1415;g36ad6b7578c_0_18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16" name="Google Shape;1416;g36ad6b7578c_0_18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Parcourir le récapitulatif du mandat avec l'usager et s'assurer de son consentement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17" name="Google Shape;1417;g36ad6b7578c_0_188"/>
          <p:cNvGrpSpPr/>
          <p:nvPr/>
        </p:nvGrpSpPr>
        <p:grpSpPr>
          <a:xfrm rot="151">
            <a:off x="678631" y="2438128"/>
            <a:ext cx="6561933" cy="310837"/>
            <a:chOff x="5332275" y="1695525"/>
            <a:chExt cx="2881200" cy="1915200"/>
          </a:xfrm>
        </p:grpSpPr>
        <p:sp>
          <p:nvSpPr>
            <p:cNvPr id="1418" name="Google Shape;1418;g36ad6b7578c_0_18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19" name="Google Shape;1419;g36ad6b7578c_0_18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Cliquer sur le bouton "S'identifier avec France Connect" pour connecter l'usager à France Connect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20" name="Google Shape;1420;g36ad6b7578c_0_188"/>
          <p:cNvGrpSpPr/>
          <p:nvPr/>
        </p:nvGrpSpPr>
        <p:grpSpPr>
          <a:xfrm rot="151">
            <a:off x="678631" y="2796028"/>
            <a:ext cx="6561933" cy="310837"/>
            <a:chOff x="5332275" y="1695525"/>
            <a:chExt cx="2881200" cy="1915200"/>
          </a:xfrm>
        </p:grpSpPr>
        <p:sp>
          <p:nvSpPr>
            <p:cNvPr id="1421" name="Google Shape;1421;g36ad6b7578c_0_18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22" name="Google Shape;1422;g36ad6b7578c_0_18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L'usager saisit son identifiant et son mot de passe pour s'identifier.</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23" name="Google Shape;1423;g36ad6b7578c_0_188"/>
          <p:cNvGrpSpPr/>
          <p:nvPr/>
        </p:nvGrpSpPr>
        <p:grpSpPr>
          <a:xfrm rot="151">
            <a:off x="678631" y="3153928"/>
            <a:ext cx="6561933" cy="310837"/>
            <a:chOff x="5332275" y="1695525"/>
            <a:chExt cx="2881200" cy="1915200"/>
          </a:xfrm>
        </p:grpSpPr>
        <p:sp>
          <p:nvSpPr>
            <p:cNvPr id="1424" name="Google Shape;1424;g36ad6b7578c_0_18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25" name="Google Shape;1425;g36ad6b7578c_0_18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Entrer le code à 6 chiffre de sa carte Aidants Connect ou de l'application OTP pour valider le mandat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26" name="Google Shape;1426;g36ad6b7578c_0_188"/>
          <p:cNvGrpSpPr/>
          <p:nvPr/>
        </p:nvGrpSpPr>
        <p:grpSpPr>
          <a:xfrm>
            <a:off x="7393432" y="1722044"/>
            <a:ext cx="856869" cy="310837"/>
            <a:chOff x="5332275" y="1695525"/>
            <a:chExt cx="2881200" cy="1915200"/>
          </a:xfrm>
        </p:grpSpPr>
        <p:sp>
          <p:nvSpPr>
            <p:cNvPr id="1427" name="Google Shape;1427;g36ad6b7578c_0_188"/>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28" name="Google Shape;1428;g36ad6b7578c_0_188"/>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2</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29" name="Google Shape;1429;g36ad6b7578c_0_188"/>
          <p:cNvGrpSpPr/>
          <p:nvPr/>
        </p:nvGrpSpPr>
        <p:grpSpPr>
          <a:xfrm>
            <a:off x="7393432" y="2080002"/>
            <a:ext cx="856869" cy="310837"/>
            <a:chOff x="5332275" y="1695525"/>
            <a:chExt cx="2881200" cy="1915200"/>
          </a:xfrm>
        </p:grpSpPr>
        <p:sp>
          <p:nvSpPr>
            <p:cNvPr id="1430" name="Google Shape;1430;g36ad6b7578c_0_188"/>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31" name="Google Shape;1431;g36ad6b7578c_0_188"/>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8</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32" name="Google Shape;1432;g36ad6b7578c_0_188"/>
          <p:cNvGrpSpPr/>
          <p:nvPr/>
        </p:nvGrpSpPr>
        <p:grpSpPr>
          <a:xfrm>
            <a:off x="7393432" y="2437951"/>
            <a:ext cx="856869" cy="310837"/>
            <a:chOff x="5332275" y="1695525"/>
            <a:chExt cx="2881200" cy="1915200"/>
          </a:xfrm>
        </p:grpSpPr>
        <p:sp>
          <p:nvSpPr>
            <p:cNvPr id="1433" name="Google Shape;1433;g36ad6b7578c_0_188"/>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34" name="Google Shape;1434;g36ad6b7578c_0_188"/>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4</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35" name="Google Shape;1435;g36ad6b7578c_0_188"/>
          <p:cNvGrpSpPr/>
          <p:nvPr/>
        </p:nvGrpSpPr>
        <p:grpSpPr>
          <a:xfrm>
            <a:off x="7393432" y="2795900"/>
            <a:ext cx="856869" cy="310837"/>
            <a:chOff x="5332275" y="1695525"/>
            <a:chExt cx="2881200" cy="1915200"/>
          </a:xfrm>
        </p:grpSpPr>
        <p:sp>
          <p:nvSpPr>
            <p:cNvPr id="1436" name="Google Shape;1436;g36ad6b7578c_0_188"/>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37" name="Google Shape;1437;g36ad6b7578c_0_188"/>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6</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38" name="Google Shape;1438;g36ad6b7578c_0_188"/>
          <p:cNvGrpSpPr/>
          <p:nvPr/>
        </p:nvGrpSpPr>
        <p:grpSpPr>
          <a:xfrm>
            <a:off x="7393432" y="3153849"/>
            <a:ext cx="856869" cy="310837"/>
            <a:chOff x="5332275" y="1695525"/>
            <a:chExt cx="2881200" cy="1915200"/>
          </a:xfrm>
        </p:grpSpPr>
        <p:sp>
          <p:nvSpPr>
            <p:cNvPr id="1439" name="Google Shape;1439;g36ad6b7578c_0_188"/>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40" name="Google Shape;1440;g36ad6b7578c_0_188"/>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9</a:t>
              </a:r>
              <a:endParaRPr b="0" i="0" sz="1000" u="none" cap="none" strike="noStrike">
                <a:solidFill>
                  <a:schemeClr val="lt1"/>
                </a:solidFill>
                <a:latin typeface="Palanquin Medium"/>
                <a:ea typeface="Palanquin Medium"/>
                <a:cs typeface="Palanquin Medium"/>
                <a:sym typeface="Palanquin Medium"/>
              </a:endParaRPr>
            </a:p>
          </p:txBody>
        </p:sp>
      </p:grpSp>
      <p:sp>
        <p:nvSpPr>
          <p:cNvPr id="1441" name="Google Shape;1441;g36ad6b7578c_0_188"/>
          <p:cNvSpPr txBox="1"/>
          <p:nvPr/>
        </p:nvSpPr>
        <p:spPr>
          <a:xfrm>
            <a:off x="751075" y="130400"/>
            <a:ext cx="76419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À partir du tutoriel interactif, remettez dans l'ordre les étapes pour créer un mandat avec un usager.</a:t>
            </a:r>
            <a:endParaRPr b="1" i="0" sz="3000" u="none" cap="none" strike="noStrike">
              <a:solidFill>
                <a:srgbClr val="003081"/>
              </a:solidFill>
              <a:latin typeface="Palanquin"/>
              <a:ea typeface="Palanquin"/>
              <a:cs typeface="Palanquin"/>
              <a:sym typeface="Palanquin"/>
            </a:endParaRPr>
          </a:p>
        </p:txBody>
      </p:sp>
      <p:grpSp>
        <p:nvGrpSpPr>
          <p:cNvPr id="1442" name="Google Shape;1442;g36ad6b7578c_0_188"/>
          <p:cNvGrpSpPr/>
          <p:nvPr/>
        </p:nvGrpSpPr>
        <p:grpSpPr>
          <a:xfrm rot="151">
            <a:off x="678631" y="3511826"/>
            <a:ext cx="6561933" cy="310837"/>
            <a:chOff x="5332275" y="1695525"/>
            <a:chExt cx="2881200" cy="1915200"/>
          </a:xfrm>
        </p:grpSpPr>
        <p:sp>
          <p:nvSpPr>
            <p:cNvPr id="1443" name="Google Shape;1443;g36ad6b7578c_0_18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44" name="Google Shape;1444;g36ad6b7578c_0_18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Sélectionner la durée du mandat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45" name="Google Shape;1445;g36ad6b7578c_0_188"/>
          <p:cNvGrpSpPr/>
          <p:nvPr/>
        </p:nvGrpSpPr>
        <p:grpSpPr>
          <a:xfrm rot="151">
            <a:off x="678631" y="3869726"/>
            <a:ext cx="6561933" cy="310837"/>
            <a:chOff x="5332275" y="1695525"/>
            <a:chExt cx="2881200" cy="1915200"/>
          </a:xfrm>
        </p:grpSpPr>
        <p:sp>
          <p:nvSpPr>
            <p:cNvPr id="1446" name="Google Shape;1446;g36ad6b7578c_0_18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47" name="Google Shape;1447;g36ad6b7578c_0_18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Cliquer sur "créer un mandat"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48" name="Google Shape;1448;g36ad6b7578c_0_188"/>
          <p:cNvGrpSpPr/>
          <p:nvPr/>
        </p:nvGrpSpPr>
        <p:grpSpPr>
          <a:xfrm rot="151">
            <a:off x="678631" y="4227625"/>
            <a:ext cx="6561933" cy="310837"/>
            <a:chOff x="5332275" y="1695525"/>
            <a:chExt cx="2881200" cy="1915200"/>
          </a:xfrm>
        </p:grpSpPr>
        <p:sp>
          <p:nvSpPr>
            <p:cNvPr id="1449" name="Google Shape;1449;g36ad6b7578c_0_18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50" name="Google Shape;1450;g36ad6b7578c_0_18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Sélectionner un fournisseur d'identité pour authentifier l'usager sur France Connect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51" name="Google Shape;1451;g36ad6b7578c_0_188"/>
          <p:cNvGrpSpPr/>
          <p:nvPr/>
        </p:nvGrpSpPr>
        <p:grpSpPr>
          <a:xfrm rot="151">
            <a:off x="678631" y="4585525"/>
            <a:ext cx="6561933" cy="310837"/>
            <a:chOff x="5332275" y="1695525"/>
            <a:chExt cx="2881200" cy="1915200"/>
          </a:xfrm>
        </p:grpSpPr>
        <p:sp>
          <p:nvSpPr>
            <p:cNvPr id="1452" name="Google Shape;1452;g36ad6b7578c_0_18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53" name="Google Shape;1453;g36ad6b7578c_0_18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Quand l'usager s'est identifié, cliquer sur le bouton "Continuer sur Aidants Connect"</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54" name="Google Shape;1454;g36ad6b7578c_0_188"/>
          <p:cNvGrpSpPr/>
          <p:nvPr/>
        </p:nvGrpSpPr>
        <p:grpSpPr>
          <a:xfrm>
            <a:off x="7393432" y="3511599"/>
            <a:ext cx="856869" cy="310837"/>
            <a:chOff x="5332275" y="1695525"/>
            <a:chExt cx="2881200" cy="1915200"/>
          </a:xfrm>
        </p:grpSpPr>
        <p:sp>
          <p:nvSpPr>
            <p:cNvPr id="1455" name="Google Shape;1455;g36ad6b7578c_0_188"/>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56" name="Google Shape;1456;g36ad6b7578c_0_188"/>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3</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57" name="Google Shape;1457;g36ad6b7578c_0_188"/>
          <p:cNvGrpSpPr/>
          <p:nvPr/>
        </p:nvGrpSpPr>
        <p:grpSpPr>
          <a:xfrm>
            <a:off x="7393432" y="3869548"/>
            <a:ext cx="856869" cy="310837"/>
            <a:chOff x="5332275" y="1695525"/>
            <a:chExt cx="2881200" cy="1915200"/>
          </a:xfrm>
        </p:grpSpPr>
        <p:sp>
          <p:nvSpPr>
            <p:cNvPr id="1458" name="Google Shape;1458;g36ad6b7578c_0_188"/>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59" name="Google Shape;1459;g36ad6b7578c_0_188"/>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1</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60" name="Google Shape;1460;g36ad6b7578c_0_188"/>
          <p:cNvGrpSpPr/>
          <p:nvPr/>
        </p:nvGrpSpPr>
        <p:grpSpPr>
          <a:xfrm>
            <a:off x="7393430" y="4230073"/>
            <a:ext cx="856869" cy="305666"/>
            <a:chOff x="5332275" y="1695525"/>
            <a:chExt cx="2881200" cy="1915200"/>
          </a:xfrm>
        </p:grpSpPr>
        <p:sp>
          <p:nvSpPr>
            <p:cNvPr id="1461" name="Google Shape;1461;g36ad6b7578c_0_188"/>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62" name="Google Shape;1462;g36ad6b7578c_0_188"/>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5</a:t>
              </a:r>
              <a:endParaRPr b="0" i="0" sz="1000" u="none" cap="none" strike="noStrike">
                <a:solidFill>
                  <a:schemeClr val="lt1"/>
                </a:solidFill>
                <a:latin typeface="Palanquin Medium"/>
                <a:ea typeface="Palanquin Medium"/>
                <a:cs typeface="Palanquin Medium"/>
                <a:sym typeface="Palanquin Medium"/>
              </a:endParaRPr>
            </a:p>
          </p:txBody>
        </p:sp>
      </p:grpSp>
      <p:grpSp>
        <p:nvGrpSpPr>
          <p:cNvPr id="1463" name="Google Shape;1463;g36ad6b7578c_0_188"/>
          <p:cNvGrpSpPr/>
          <p:nvPr/>
        </p:nvGrpSpPr>
        <p:grpSpPr>
          <a:xfrm>
            <a:off x="7393432" y="4585446"/>
            <a:ext cx="856869" cy="310837"/>
            <a:chOff x="5332275" y="1695525"/>
            <a:chExt cx="2881200" cy="1915200"/>
          </a:xfrm>
        </p:grpSpPr>
        <p:sp>
          <p:nvSpPr>
            <p:cNvPr id="1464" name="Google Shape;1464;g36ad6b7578c_0_188"/>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000" u="none" cap="none" strike="noStrike">
                <a:solidFill>
                  <a:srgbClr val="003081"/>
                </a:solidFill>
                <a:latin typeface="Palanquin Medium"/>
                <a:ea typeface="Palanquin Medium"/>
                <a:cs typeface="Palanquin Medium"/>
                <a:sym typeface="Palanquin Medium"/>
              </a:endParaRPr>
            </a:p>
          </p:txBody>
        </p:sp>
        <p:sp>
          <p:nvSpPr>
            <p:cNvPr id="1465" name="Google Shape;1465;g36ad6b7578c_0_188"/>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000">
                  <a:solidFill>
                    <a:schemeClr val="lt1"/>
                  </a:solidFill>
                  <a:latin typeface="Palanquin Medium"/>
                  <a:ea typeface="Palanquin Medium"/>
                  <a:cs typeface="Palanquin Medium"/>
                  <a:sym typeface="Palanquin Medium"/>
                </a:rPr>
                <a:t>7</a:t>
              </a:r>
              <a:endParaRPr b="0" i="0" sz="1000" u="none" cap="none" strike="noStrike">
                <a:solidFill>
                  <a:schemeClr val="lt1"/>
                </a:solidFill>
                <a:latin typeface="Palanquin Medium"/>
                <a:ea typeface="Palanquin Medium"/>
                <a:cs typeface="Palanquin Medium"/>
                <a:sym typeface="Palanquin Medium"/>
              </a:endParaRPr>
            </a:p>
          </p:txBody>
        </p:sp>
      </p:gr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9" name="Shape 1469"/>
        <p:cNvGrpSpPr/>
        <p:nvPr/>
      </p:nvGrpSpPr>
      <p:grpSpPr>
        <a:xfrm>
          <a:off x="0" y="0"/>
          <a:ext cx="0" cy="0"/>
          <a:chOff x="0" y="0"/>
          <a:chExt cx="0" cy="0"/>
        </a:xfrm>
      </p:grpSpPr>
      <p:grpSp>
        <p:nvGrpSpPr>
          <p:cNvPr id="1470" name="Google Shape;1470;g36ad6b7578c_0_253"/>
          <p:cNvGrpSpPr/>
          <p:nvPr/>
        </p:nvGrpSpPr>
        <p:grpSpPr>
          <a:xfrm rot="170">
            <a:off x="678597" y="2030642"/>
            <a:ext cx="5841921" cy="489717"/>
            <a:chOff x="5332275" y="1695525"/>
            <a:chExt cx="2881200" cy="1915200"/>
          </a:xfrm>
        </p:grpSpPr>
        <p:sp>
          <p:nvSpPr>
            <p:cNvPr id="1471" name="Google Shape;1471;g36ad6b7578c_0_25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72" name="Google Shape;1472;g36ad6b7578c_0_25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Une fois redirigé sur votre espace Aidants Connect, sélectionner le nom de l'usager à accompagner</a:t>
              </a:r>
              <a:endParaRPr b="0" i="0" sz="1100" u="none" cap="none" strike="noStrike">
                <a:solidFill>
                  <a:schemeClr val="lt1"/>
                </a:solidFill>
                <a:latin typeface="Palanquin Medium"/>
                <a:ea typeface="Palanquin Medium"/>
                <a:cs typeface="Palanquin Medium"/>
                <a:sym typeface="Palanquin Medium"/>
              </a:endParaRPr>
            </a:p>
          </p:txBody>
        </p:sp>
      </p:grpSp>
      <p:sp>
        <p:nvSpPr>
          <p:cNvPr id="1473" name="Google Shape;1473;g36ad6b7578c_0_2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474" name="Google Shape;1474;g36ad6b7578c_0_253"/>
          <p:cNvGrpSpPr/>
          <p:nvPr/>
        </p:nvGrpSpPr>
        <p:grpSpPr>
          <a:xfrm rot="170">
            <a:off x="678597" y="2594606"/>
            <a:ext cx="5841921" cy="489717"/>
            <a:chOff x="5332275" y="1695525"/>
            <a:chExt cx="2881200" cy="1915200"/>
          </a:xfrm>
        </p:grpSpPr>
        <p:sp>
          <p:nvSpPr>
            <p:cNvPr id="1475" name="Google Shape;1475;g36ad6b7578c_0_25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76" name="Google Shape;1476;g36ad6b7578c_0_25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Cliquer sur le lien "Vous êtes un aidant professionnel" en bas de la page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77" name="Google Shape;1477;g36ad6b7578c_0_253"/>
          <p:cNvGrpSpPr/>
          <p:nvPr/>
        </p:nvGrpSpPr>
        <p:grpSpPr>
          <a:xfrm rot="170">
            <a:off x="678597" y="3158570"/>
            <a:ext cx="5841921" cy="489717"/>
            <a:chOff x="5332275" y="1695525"/>
            <a:chExt cx="2881200" cy="1915200"/>
          </a:xfrm>
        </p:grpSpPr>
        <p:sp>
          <p:nvSpPr>
            <p:cNvPr id="1478" name="Google Shape;1478;g36ad6b7578c_0_25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79" name="Google Shape;1479;g36ad6b7578c_0_25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Aller sur le site de la démarche à effectuer, et dans l'espace de connexion, cliquer sur "s'identifier avec France Connect"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80" name="Google Shape;1480;g36ad6b7578c_0_253"/>
          <p:cNvGrpSpPr/>
          <p:nvPr/>
        </p:nvGrpSpPr>
        <p:grpSpPr>
          <a:xfrm rot="170">
            <a:off x="678597" y="3722534"/>
            <a:ext cx="5841921" cy="489717"/>
            <a:chOff x="5332275" y="1695525"/>
            <a:chExt cx="2881200" cy="1915200"/>
          </a:xfrm>
        </p:grpSpPr>
        <p:sp>
          <p:nvSpPr>
            <p:cNvPr id="1481" name="Google Shape;1481;g36ad6b7578c_0_25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82" name="Google Shape;1482;g36ad6b7578c_0_25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Sélectionner le type de démarche à effectuer (par exemple, "Transports")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83" name="Google Shape;1483;g36ad6b7578c_0_253"/>
          <p:cNvGrpSpPr/>
          <p:nvPr/>
        </p:nvGrpSpPr>
        <p:grpSpPr>
          <a:xfrm rot="170">
            <a:off x="678597" y="4286498"/>
            <a:ext cx="5841921" cy="489717"/>
            <a:chOff x="5332275" y="1695525"/>
            <a:chExt cx="2881200" cy="1915200"/>
          </a:xfrm>
        </p:grpSpPr>
        <p:sp>
          <p:nvSpPr>
            <p:cNvPr id="1484" name="Google Shape;1484;g36ad6b7578c_0_25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85" name="Google Shape;1485;g36ad6b7578c_0_25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Une fois connecté au site au nom de l'usager, effectuer la démarche en question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86" name="Google Shape;1486;g36ad6b7578c_0_253"/>
          <p:cNvGrpSpPr/>
          <p:nvPr/>
        </p:nvGrpSpPr>
        <p:grpSpPr>
          <a:xfrm>
            <a:off x="6656824" y="2030583"/>
            <a:ext cx="762942" cy="489717"/>
            <a:chOff x="5332275" y="1695525"/>
            <a:chExt cx="2881200" cy="1915200"/>
          </a:xfrm>
        </p:grpSpPr>
        <p:sp>
          <p:nvSpPr>
            <p:cNvPr id="1487" name="Google Shape;1487;g36ad6b7578c_0_25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88" name="Google Shape;1488;g36ad6b7578c_0_25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89" name="Google Shape;1489;g36ad6b7578c_0_253"/>
          <p:cNvGrpSpPr/>
          <p:nvPr/>
        </p:nvGrpSpPr>
        <p:grpSpPr>
          <a:xfrm>
            <a:off x="6656824" y="2594638"/>
            <a:ext cx="762942" cy="489717"/>
            <a:chOff x="5332275" y="1695525"/>
            <a:chExt cx="2881200" cy="1915200"/>
          </a:xfrm>
        </p:grpSpPr>
        <p:sp>
          <p:nvSpPr>
            <p:cNvPr id="1490" name="Google Shape;1490;g36ad6b7578c_0_25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91" name="Google Shape;1491;g36ad6b7578c_0_25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92" name="Google Shape;1492;g36ad6b7578c_0_253"/>
          <p:cNvGrpSpPr/>
          <p:nvPr/>
        </p:nvGrpSpPr>
        <p:grpSpPr>
          <a:xfrm>
            <a:off x="6656824" y="3158680"/>
            <a:ext cx="762942" cy="489717"/>
            <a:chOff x="5332275" y="1695525"/>
            <a:chExt cx="2881200" cy="1915200"/>
          </a:xfrm>
        </p:grpSpPr>
        <p:sp>
          <p:nvSpPr>
            <p:cNvPr id="1493" name="Google Shape;1493;g36ad6b7578c_0_25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94" name="Google Shape;1494;g36ad6b7578c_0_25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95" name="Google Shape;1495;g36ad6b7578c_0_253"/>
          <p:cNvGrpSpPr/>
          <p:nvPr/>
        </p:nvGrpSpPr>
        <p:grpSpPr>
          <a:xfrm>
            <a:off x="6656824" y="3722722"/>
            <a:ext cx="762942" cy="489717"/>
            <a:chOff x="5332275" y="1695525"/>
            <a:chExt cx="2881200" cy="1915200"/>
          </a:xfrm>
        </p:grpSpPr>
        <p:sp>
          <p:nvSpPr>
            <p:cNvPr id="1496" name="Google Shape;1496;g36ad6b7578c_0_25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497" name="Google Shape;1497;g36ad6b7578c_0_25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498" name="Google Shape;1498;g36ad6b7578c_0_253"/>
          <p:cNvGrpSpPr/>
          <p:nvPr/>
        </p:nvGrpSpPr>
        <p:grpSpPr>
          <a:xfrm>
            <a:off x="6656824" y="4286764"/>
            <a:ext cx="762942" cy="489717"/>
            <a:chOff x="5332275" y="1695525"/>
            <a:chExt cx="2881200" cy="1915200"/>
          </a:xfrm>
        </p:grpSpPr>
        <p:sp>
          <p:nvSpPr>
            <p:cNvPr id="1499" name="Google Shape;1499;g36ad6b7578c_0_25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00" name="Google Shape;1500;g36ad6b7578c_0_25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t>
              </a:r>
              <a:endParaRPr b="0" i="0" sz="1100" u="none" cap="none" strike="noStrike">
                <a:solidFill>
                  <a:schemeClr val="lt1"/>
                </a:solidFill>
                <a:latin typeface="Palanquin Medium"/>
                <a:ea typeface="Palanquin Medium"/>
                <a:cs typeface="Palanquin Medium"/>
                <a:sym typeface="Palanquin Medium"/>
              </a:endParaRPr>
            </a:p>
          </p:txBody>
        </p:sp>
      </p:grpSp>
      <p:sp>
        <p:nvSpPr>
          <p:cNvPr id="1501" name="Google Shape;1501;g36ad6b7578c_0_253"/>
          <p:cNvSpPr txBox="1"/>
          <p:nvPr/>
        </p:nvSpPr>
        <p:spPr>
          <a:xfrm>
            <a:off x="751075" y="265150"/>
            <a:ext cx="76419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Remettez dans l'ordre les étapes pour réaliser une démarche avec Aidants Connect.</a:t>
            </a:r>
            <a:endParaRPr b="1" i="0" sz="3000" u="none" cap="none" strike="noStrike">
              <a:solidFill>
                <a:srgbClr val="003081"/>
              </a:solidFill>
              <a:latin typeface="Palanquin"/>
              <a:ea typeface="Palanquin"/>
              <a:cs typeface="Palanquin"/>
              <a:sym typeface="Palanquin"/>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15" name="Shape 215"/>
        <p:cNvGrpSpPr/>
        <p:nvPr/>
      </p:nvGrpSpPr>
      <p:grpSpPr>
        <a:xfrm>
          <a:off x="0" y="0"/>
          <a:ext cx="0" cy="0"/>
          <a:chOff x="0" y="0"/>
          <a:chExt cx="0" cy="0"/>
        </a:xfrm>
      </p:grpSpPr>
      <p:sp>
        <p:nvSpPr>
          <p:cNvPr id="216" name="Google Shape;216;p8"/>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Les mots du numérique</a:t>
            </a:r>
            <a:endParaRPr b="0" i="0" sz="4800" u="none" cap="none" strike="noStrike">
              <a:solidFill>
                <a:srgbClr val="FF3333"/>
              </a:solidFill>
              <a:latin typeface="Palanquin"/>
              <a:ea typeface="Palanquin"/>
              <a:cs typeface="Palanquin"/>
              <a:sym typeface="Palanquin"/>
            </a:endParaRPr>
          </a:p>
        </p:txBody>
      </p:sp>
      <p:cxnSp>
        <p:nvCxnSpPr>
          <p:cNvPr id="217" name="Google Shape;217;p8"/>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
        <p:nvSpPr>
          <p:cNvPr id="218" name="Google Shape;218;p8"/>
          <p:cNvSpPr txBox="1"/>
          <p:nvPr/>
        </p:nvSpPr>
        <p:spPr>
          <a:xfrm>
            <a:off x="1031125" y="1599475"/>
            <a:ext cx="59847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3081"/>
              </a:solidFill>
              <a:latin typeface="Palanquin Medium"/>
              <a:ea typeface="Palanquin Medium"/>
              <a:cs typeface="Palanquin Medium"/>
              <a:sym typeface="Palanquin Medium"/>
            </a:endParaRPr>
          </a:p>
        </p:txBody>
      </p:sp>
      <p:sp>
        <p:nvSpPr>
          <p:cNvPr id="219" name="Google Shape;219;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5" name="Shape 1505"/>
        <p:cNvGrpSpPr/>
        <p:nvPr/>
      </p:nvGrpSpPr>
      <p:grpSpPr>
        <a:xfrm>
          <a:off x="0" y="0"/>
          <a:ext cx="0" cy="0"/>
          <a:chOff x="0" y="0"/>
          <a:chExt cx="0" cy="0"/>
        </a:xfrm>
      </p:grpSpPr>
      <p:grpSp>
        <p:nvGrpSpPr>
          <p:cNvPr id="1506" name="Google Shape;1506;g36ad6b7578c_0_294"/>
          <p:cNvGrpSpPr/>
          <p:nvPr/>
        </p:nvGrpSpPr>
        <p:grpSpPr>
          <a:xfrm rot="170">
            <a:off x="678597" y="2030642"/>
            <a:ext cx="5841921" cy="489717"/>
            <a:chOff x="5332275" y="1695525"/>
            <a:chExt cx="2881200" cy="1915200"/>
          </a:xfrm>
        </p:grpSpPr>
        <p:sp>
          <p:nvSpPr>
            <p:cNvPr id="1507" name="Google Shape;1507;g36ad6b7578c_0_29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08" name="Google Shape;1508;g36ad6b7578c_0_29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Une fois redirigé sur votre espace Aidants Connect, sélectionner le nom de l'usager à accompagner</a:t>
              </a:r>
              <a:endParaRPr b="0" i="0" sz="1100" u="none" cap="none" strike="noStrike">
                <a:solidFill>
                  <a:schemeClr val="lt1"/>
                </a:solidFill>
                <a:latin typeface="Palanquin Medium"/>
                <a:ea typeface="Palanquin Medium"/>
                <a:cs typeface="Palanquin Medium"/>
                <a:sym typeface="Palanquin Medium"/>
              </a:endParaRPr>
            </a:p>
          </p:txBody>
        </p:sp>
      </p:grpSp>
      <p:sp>
        <p:nvSpPr>
          <p:cNvPr id="1509" name="Google Shape;1509;g36ad6b7578c_0_29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510" name="Google Shape;1510;g36ad6b7578c_0_294"/>
          <p:cNvGrpSpPr/>
          <p:nvPr/>
        </p:nvGrpSpPr>
        <p:grpSpPr>
          <a:xfrm rot="170">
            <a:off x="678597" y="2594606"/>
            <a:ext cx="5841921" cy="489717"/>
            <a:chOff x="5332275" y="1695525"/>
            <a:chExt cx="2881200" cy="1915200"/>
          </a:xfrm>
        </p:grpSpPr>
        <p:sp>
          <p:nvSpPr>
            <p:cNvPr id="1511" name="Google Shape;1511;g36ad6b7578c_0_29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12" name="Google Shape;1512;g36ad6b7578c_0_29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Cliquer sur le lien "Vous êtes un aidant professionnel" en bas de la page</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13" name="Google Shape;1513;g36ad6b7578c_0_294"/>
          <p:cNvGrpSpPr/>
          <p:nvPr/>
        </p:nvGrpSpPr>
        <p:grpSpPr>
          <a:xfrm rot="170">
            <a:off x="678597" y="3158570"/>
            <a:ext cx="5841921" cy="489717"/>
            <a:chOff x="5332275" y="1695525"/>
            <a:chExt cx="2881200" cy="1915200"/>
          </a:xfrm>
        </p:grpSpPr>
        <p:sp>
          <p:nvSpPr>
            <p:cNvPr id="1514" name="Google Shape;1514;g36ad6b7578c_0_29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15" name="Google Shape;1515;g36ad6b7578c_0_29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Aller sur le site de la démarche à effectuer, et dans l'espace de connexion, cliquer sur "s'identifier avec France Connect"</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16" name="Google Shape;1516;g36ad6b7578c_0_294"/>
          <p:cNvGrpSpPr/>
          <p:nvPr/>
        </p:nvGrpSpPr>
        <p:grpSpPr>
          <a:xfrm rot="170">
            <a:off x="678597" y="3722534"/>
            <a:ext cx="5841921" cy="489717"/>
            <a:chOff x="5332275" y="1695525"/>
            <a:chExt cx="2881200" cy="1915200"/>
          </a:xfrm>
        </p:grpSpPr>
        <p:sp>
          <p:nvSpPr>
            <p:cNvPr id="1517" name="Google Shape;1517;g36ad6b7578c_0_29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18" name="Google Shape;1518;g36ad6b7578c_0_29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Sélectionner le type de démarche à effectuer (par exemple, "Transports")</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19" name="Google Shape;1519;g36ad6b7578c_0_294"/>
          <p:cNvGrpSpPr/>
          <p:nvPr/>
        </p:nvGrpSpPr>
        <p:grpSpPr>
          <a:xfrm rot="170">
            <a:off x="678597" y="4286498"/>
            <a:ext cx="5841921" cy="489717"/>
            <a:chOff x="5332275" y="1695525"/>
            <a:chExt cx="2881200" cy="1915200"/>
          </a:xfrm>
        </p:grpSpPr>
        <p:sp>
          <p:nvSpPr>
            <p:cNvPr id="1520" name="Google Shape;1520;g36ad6b7578c_0_29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21" name="Google Shape;1521;g36ad6b7578c_0_29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Une fois connecté au site au nom de l'usager, effectuer la démarche en question</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22" name="Google Shape;1522;g36ad6b7578c_0_294"/>
          <p:cNvGrpSpPr/>
          <p:nvPr/>
        </p:nvGrpSpPr>
        <p:grpSpPr>
          <a:xfrm>
            <a:off x="6656824" y="2030583"/>
            <a:ext cx="762942" cy="489717"/>
            <a:chOff x="5332275" y="1695525"/>
            <a:chExt cx="2881200" cy="1915200"/>
          </a:xfrm>
        </p:grpSpPr>
        <p:sp>
          <p:nvSpPr>
            <p:cNvPr id="1523" name="Google Shape;1523;g36ad6b7578c_0_29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24" name="Google Shape;1524;g36ad6b7578c_0_29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3</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25" name="Google Shape;1525;g36ad6b7578c_0_294"/>
          <p:cNvGrpSpPr/>
          <p:nvPr/>
        </p:nvGrpSpPr>
        <p:grpSpPr>
          <a:xfrm>
            <a:off x="6656824" y="2594638"/>
            <a:ext cx="762942" cy="489717"/>
            <a:chOff x="5332275" y="1695525"/>
            <a:chExt cx="2881200" cy="1915200"/>
          </a:xfrm>
        </p:grpSpPr>
        <p:sp>
          <p:nvSpPr>
            <p:cNvPr id="1526" name="Google Shape;1526;g36ad6b7578c_0_29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27" name="Google Shape;1527;g36ad6b7578c_0_29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2</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28" name="Google Shape;1528;g36ad6b7578c_0_294"/>
          <p:cNvGrpSpPr/>
          <p:nvPr/>
        </p:nvGrpSpPr>
        <p:grpSpPr>
          <a:xfrm>
            <a:off x="6656824" y="3158680"/>
            <a:ext cx="762942" cy="489717"/>
            <a:chOff x="5332275" y="1695525"/>
            <a:chExt cx="2881200" cy="1915200"/>
          </a:xfrm>
        </p:grpSpPr>
        <p:sp>
          <p:nvSpPr>
            <p:cNvPr id="1529" name="Google Shape;1529;g36ad6b7578c_0_29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30" name="Google Shape;1530;g36ad6b7578c_0_29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1</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31" name="Google Shape;1531;g36ad6b7578c_0_294"/>
          <p:cNvGrpSpPr/>
          <p:nvPr/>
        </p:nvGrpSpPr>
        <p:grpSpPr>
          <a:xfrm>
            <a:off x="6656824" y="3722722"/>
            <a:ext cx="762942" cy="489717"/>
            <a:chOff x="5332275" y="1695525"/>
            <a:chExt cx="2881200" cy="1915200"/>
          </a:xfrm>
        </p:grpSpPr>
        <p:sp>
          <p:nvSpPr>
            <p:cNvPr id="1532" name="Google Shape;1532;g36ad6b7578c_0_29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33" name="Google Shape;1533;g36ad6b7578c_0_29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4</a:t>
              </a:r>
              <a:endParaRPr b="0" i="0" sz="1100" u="none" cap="none" strike="noStrike">
                <a:solidFill>
                  <a:schemeClr val="lt1"/>
                </a:solidFill>
                <a:latin typeface="Palanquin Medium"/>
                <a:ea typeface="Palanquin Medium"/>
                <a:cs typeface="Palanquin Medium"/>
                <a:sym typeface="Palanquin Medium"/>
              </a:endParaRPr>
            </a:p>
          </p:txBody>
        </p:sp>
      </p:grpSp>
      <p:grpSp>
        <p:nvGrpSpPr>
          <p:cNvPr id="1534" name="Google Shape;1534;g36ad6b7578c_0_294"/>
          <p:cNvGrpSpPr/>
          <p:nvPr/>
        </p:nvGrpSpPr>
        <p:grpSpPr>
          <a:xfrm>
            <a:off x="6656824" y="4286764"/>
            <a:ext cx="762942" cy="489717"/>
            <a:chOff x="5332275" y="1695525"/>
            <a:chExt cx="2881200" cy="1915200"/>
          </a:xfrm>
        </p:grpSpPr>
        <p:sp>
          <p:nvSpPr>
            <p:cNvPr id="1535" name="Google Shape;1535;g36ad6b7578c_0_294"/>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003081"/>
                </a:solidFill>
                <a:latin typeface="Palanquin Medium"/>
                <a:ea typeface="Palanquin Medium"/>
                <a:cs typeface="Palanquin Medium"/>
                <a:sym typeface="Palanquin Medium"/>
              </a:endParaRPr>
            </a:p>
          </p:txBody>
        </p:sp>
        <p:sp>
          <p:nvSpPr>
            <p:cNvPr id="1536" name="Google Shape;1536;g36ad6b7578c_0_294"/>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1100">
                  <a:solidFill>
                    <a:schemeClr val="lt1"/>
                  </a:solidFill>
                  <a:latin typeface="Palanquin Medium"/>
                  <a:ea typeface="Palanquin Medium"/>
                  <a:cs typeface="Palanquin Medium"/>
                  <a:sym typeface="Palanquin Medium"/>
                </a:rPr>
                <a:t>5</a:t>
              </a:r>
              <a:endParaRPr b="0" i="0" sz="1100" u="none" cap="none" strike="noStrike">
                <a:solidFill>
                  <a:schemeClr val="lt1"/>
                </a:solidFill>
                <a:latin typeface="Palanquin Medium"/>
                <a:ea typeface="Palanquin Medium"/>
                <a:cs typeface="Palanquin Medium"/>
                <a:sym typeface="Palanquin Medium"/>
              </a:endParaRPr>
            </a:p>
          </p:txBody>
        </p:sp>
      </p:grpSp>
      <p:sp>
        <p:nvSpPr>
          <p:cNvPr id="1537" name="Google Shape;1537;g36ad6b7578c_0_294"/>
          <p:cNvSpPr txBox="1"/>
          <p:nvPr/>
        </p:nvSpPr>
        <p:spPr>
          <a:xfrm>
            <a:off x="751075" y="265150"/>
            <a:ext cx="76419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R</a:t>
            </a:r>
            <a:r>
              <a:rPr b="1" lang="fr" sz="3000">
                <a:solidFill>
                  <a:srgbClr val="003081"/>
                </a:solidFill>
                <a:latin typeface="Palanquin"/>
                <a:ea typeface="Palanquin"/>
                <a:cs typeface="Palanquin"/>
                <a:sym typeface="Palanquin"/>
              </a:rPr>
              <a:t>emettez dans l'ordre les étapes pour réaliser une démarche avec Aidants Connect.</a:t>
            </a:r>
            <a:endParaRPr b="1" i="0" sz="3000" u="none" cap="none" strike="noStrike">
              <a:solidFill>
                <a:srgbClr val="003081"/>
              </a:solidFill>
              <a:latin typeface="Palanquin"/>
              <a:ea typeface="Palanquin"/>
              <a:cs typeface="Palanquin"/>
              <a:sym typeface="Palanquin"/>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1" name="Shape 1541"/>
        <p:cNvGrpSpPr/>
        <p:nvPr/>
      </p:nvGrpSpPr>
      <p:grpSpPr>
        <a:xfrm>
          <a:off x="0" y="0"/>
          <a:ext cx="0" cy="0"/>
          <a:chOff x="0" y="0"/>
          <a:chExt cx="0" cy="0"/>
        </a:xfrm>
      </p:grpSpPr>
      <p:sp>
        <p:nvSpPr>
          <p:cNvPr id="1542" name="Google Shape;1542;g36ad6b7578c_0_39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
        <p:nvSpPr>
          <p:cNvPr id="1543" name="Google Shape;1543;g36ad6b7578c_0_399"/>
          <p:cNvSpPr txBox="1"/>
          <p:nvPr/>
        </p:nvSpPr>
        <p:spPr>
          <a:xfrm>
            <a:off x="751075" y="1370100"/>
            <a:ext cx="7641900" cy="24033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000"/>
              <a:buFont typeface="Arial"/>
              <a:buNone/>
            </a:pPr>
            <a:r>
              <a:rPr b="1" lang="fr" sz="3000">
                <a:solidFill>
                  <a:srgbClr val="003081"/>
                </a:solidFill>
                <a:latin typeface="Palanquin"/>
                <a:ea typeface="Palanquin"/>
                <a:cs typeface="Palanquin"/>
                <a:sym typeface="Palanquin"/>
              </a:rPr>
              <a:t>À partir de ces documents, répondez aux questions.</a:t>
            </a:r>
            <a:br>
              <a:rPr b="1" lang="fr" sz="3000">
                <a:solidFill>
                  <a:srgbClr val="003081"/>
                </a:solidFill>
                <a:latin typeface="Palanquin"/>
                <a:ea typeface="Palanquin"/>
                <a:cs typeface="Palanquin"/>
                <a:sym typeface="Palanquin"/>
              </a:rPr>
            </a:br>
            <a:endParaRPr b="1" sz="3000">
              <a:solidFill>
                <a:srgbClr val="003081"/>
              </a:solidFill>
              <a:latin typeface="Palanquin"/>
              <a:ea typeface="Palanquin"/>
              <a:cs typeface="Palanquin"/>
              <a:sym typeface="Palanquin"/>
            </a:endParaRPr>
          </a:p>
          <a:p>
            <a:pPr indent="-304800" lvl="0" marL="457200" rtl="0" algn="l">
              <a:spcBef>
                <a:spcPts val="0"/>
              </a:spcBef>
              <a:spcAft>
                <a:spcPts val="0"/>
              </a:spcAft>
              <a:buClr>
                <a:srgbClr val="003081"/>
              </a:buClr>
              <a:buSzPts val="1200"/>
              <a:buFont typeface="Palanquin"/>
              <a:buChar char="➔"/>
            </a:pPr>
            <a:r>
              <a:rPr lang="fr" sz="1200" u="sng">
                <a:solidFill>
                  <a:schemeClr val="accent5"/>
                </a:solidFill>
                <a:latin typeface="Palanquin"/>
                <a:ea typeface="Palanquin"/>
                <a:cs typeface="Palanquin"/>
                <a:sym typeface="Palanquin"/>
                <a:hlinkClick r:id="rId3">
                  <a:extLst>
                    <a:ext uri="{A12FA001-AC4F-418D-AE19-62706E023703}">
                      <ahyp:hlinkClr val="tx"/>
                    </a:ext>
                  </a:extLst>
                </a:hlinkClick>
              </a:rPr>
              <a:t>La société numérique française : définir et mesurer l’éloignement numérique</a:t>
            </a:r>
            <a:endParaRPr sz="1200">
              <a:solidFill>
                <a:srgbClr val="003081"/>
              </a:solidFill>
              <a:latin typeface="Palanquin"/>
              <a:ea typeface="Palanquin"/>
              <a:cs typeface="Palanquin"/>
              <a:sym typeface="Palanquin"/>
            </a:endParaRPr>
          </a:p>
          <a:p>
            <a:pPr indent="-304800" lvl="0" marL="457200" rtl="0" algn="l">
              <a:spcBef>
                <a:spcPts val="0"/>
              </a:spcBef>
              <a:spcAft>
                <a:spcPts val="0"/>
              </a:spcAft>
              <a:buClr>
                <a:srgbClr val="003081"/>
              </a:buClr>
              <a:buSzPts val="1200"/>
              <a:buFont typeface="Palanquin"/>
              <a:buChar char="➔"/>
            </a:pPr>
            <a:r>
              <a:rPr lang="fr" sz="1200" u="sng">
                <a:solidFill>
                  <a:schemeClr val="accent5"/>
                </a:solidFill>
                <a:latin typeface="Palanquin"/>
                <a:ea typeface="Palanquin"/>
                <a:cs typeface="Palanquin"/>
                <a:sym typeface="Palanquin"/>
                <a:hlinkClick r:id="rId4">
                  <a:extLst>
                    <a:ext uri="{A12FA001-AC4F-418D-AE19-62706E023703}">
                      <ahyp:hlinkClr val="tx"/>
                    </a:ext>
                  </a:extLst>
                </a:hlinkClick>
              </a:rPr>
              <a:t>15 % de la population est en situation d'illectronisme en 2021 - Insee Première - 1953</a:t>
            </a:r>
            <a:endParaRPr sz="1200">
              <a:solidFill>
                <a:srgbClr val="003081"/>
              </a:solidFill>
              <a:latin typeface="Palanquin"/>
              <a:ea typeface="Palanquin"/>
              <a:cs typeface="Palanquin"/>
              <a:sym typeface="Palanquin"/>
            </a:endParaRPr>
          </a:p>
          <a:p>
            <a:pPr indent="-304800" lvl="0" marL="457200" rtl="0" algn="l">
              <a:spcBef>
                <a:spcPts val="0"/>
              </a:spcBef>
              <a:spcAft>
                <a:spcPts val="0"/>
              </a:spcAft>
              <a:buClr>
                <a:srgbClr val="003081"/>
              </a:buClr>
              <a:buSzPts val="1200"/>
              <a:buFont typeface="Palanquin"/>
              <a:buChar char="➔"/>
            </a:pPr>
            <a:r>
              <a:rPr lang="fr" sz="1200" u="sng">
                <a:solidFill>
                  <a:schemeClr val="accent5"/>
                </a:solidFill>
                <a:latin typeface="Palanquin"/>
                <a:ea typeface="Palanquin"/>
                <a:cs typeface="Palanquin"/>
                <a:sym typeface="Palanquin"/>
                <a:hlinkClick r:id="rId5">
                  <a:extLst>
                    <a:ext uri="{A12FA001-AC4F-418D-AE19-62706E023703}">
                      <ahyp:hlinkClr val="tx"/>
                    </a:ext>
                  </a:extLst>
                </a:hlinkClick>
              </a:rPr>
              <a:t>Dématérialisation des services publics, où en est-on ? Constats et recommandations de la Défenseure des droits [Rapport]</a:t>
            </a:r>
            <a:endParaRPr b="1" sz="3000">
              <a:solidFill>
                <a:srgbClr val="003081"/>
              </a:solidFill>
              <a:latin typeface="Palanquin"/>
              <a:ea typeface="Palanquin"/>
              <a:cs typeface="Palanquin"/>
              <a:sym typeface="Palanquin"/>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7" name="Shape 1547"/>
        <p:cNvGrpSpPr/>
        <p:nvPr/>
      </p:nvGrpSpPr>
      <p:grpSpPr>
        <a:xfrm>
          <a:off x="0" y="0"/>
          <a:ext cx="0" cy="0"/>
          <a:chOff x="0" y="0"/>
          <a:chExt cx="0" cy="0"/>
        </a:xfrm>
      </p:grpSpPr>
      <p:grpSp>
        <p:nvGrpSpPr>
          <p:cNvPr id="1548" name="Google Shape;1548;g36ad6b7578c_0_434"/>
          <p:cNvGrpSpPr/>
          <p:nvPr/>
        </p:nvGrpSpPr>
        <p:grpSpPr>
          <a:xfrm rot="258">
            <a:off x="678389" y="1677273"/>
            <a:ext cx="7676669" cy="965452"/>
            <a:chOff x="5332275" y="1695525"/>
            <a:chExt cx="2881200" cy="1915200"/>
          </a:xfrm>
        </p:grpSpPr>
        <p:sp>
          <p:nvSpPr>
            <p:cNvPr id="1549" name="Google Shape;1549;g36ad6b7578c_0_43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900" u="none" cap="none" strike="noStrike">
                <a:solidFill>
                  <a:srgbClr val="003081"/>
                </a:solidFill>
                <a:latin typeface="Palanquin Medium"/>
                <a:ea typeface="Palanquin Medium"/>
                <a:cs typeface="Palanquin Medium"/>
                <a:sym typeface="Palanquin Medium"/>
              </a:endParaRPr>
            </a:p>
          </p:txBody>
        </p:sp>
        <p:sp>
          <p:nvSpPr>
            <p:cNvPr id="1550" name="Google Shape;1550;g36ad6b7578c_0_43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900">
                  <a:solidFill>
                    <a:schemeClr val="lt1"/>
                  </a:solidFill>
                  <a:latin typeface="Palanquin Medium"/>
                  <a:ea typeface="Palanquin Medium"/>
                  <a:cs typeface="Palanquin Medium"/>
                  <a:sym typeface="Palanquin Medium"/>
                </a:rPr>
                <a:t>L’illectronisme est la situation d'une personne ne possédant pas les compétences numériques de base (rechercher des informations en ligne, communiquer en ligne, utiliser des logiciels, protéger sa vie privée, résoudre des problèmes en ligne) ou ne se servant pas d'Internet (incapacité ou impossibilité matérielle de l'utiliser dans les trois derniers mois).</a:t>
              </a:r>
              <a:endParaRPr b="0" i="0" sz="900" u="none" cap="none" strike="noStrike">
                <a:solidFill>
                  <a:schemeClr val="lt1"/>
                </a:solidFill>
                <a:latin typeface="Palanquin Medium"/>
                <a:ea typeface="Palanquin Medium"/>
                <a:cs typeface="Palanquin Medium"/>
                <a:sym typeface="Palanquin Medium"/>
              </a:endParaRPr>
            </a:p>
          </p:txBody>
        </p:sp>
      </p:grpSp>
      <p:sp>
        <p:nvSpPr>
          <p:cNvPr id="1551" name="Google Shape;1551;g36ad6b7578c_0_4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552" name="Google Shape;1552;g36ad6b7578c_0_434"/>
          <p:cNvGrpSpPr/>
          <p:nvPr/>
        </p:nvGrpSpPr>
        <p:grpSpPr>
          <a:xfrm rot="258">
            <a:off x="678389" y="2789047"/>
            <a:ext cx="7676669" cy="965452"/>
            <a:chOff x="5332275" y="1695525"/>
            <a:chExt cx="2881200" cy="1915200"/>
          </a:xfrm>
        </p:grpSpPr>
        <p:sp>
          <p:nvSpPr>
            <p:cNvPr id="1553" name="Google Shape;1553;g36ad6b7578c_0_43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900" u="none" cap="none" strike="noStrike">
                <a:solidFill>
                  <a:srgbClr val="003081"/>
                </a:solidFill>
                <a:latin typeface="Palanquin Medium"/>
                <a:ea typeface="Palanquin Medium"/>
                <a:cs typeface="Palanquin Medium"/>
                <a:sym typeface="Palanquin Medium"/>
              </a:endParaRPr>
            </a:p>
          </p:txBody>
        </p:sp>
        <p:sp>
          <p:nvSpPr>
            <p:cNvPr id="1554" name="Google Shape;1554;g36ad6b7578c_0_43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900">
                  <a:solidFill>
                    <a:schemeClr val="lt1"/>
                  </a:solidFill>
                  <a:latin typeface="Palanquin Medium"/>
                  <a:ea typeface="Palanquin Medium"/>
                  <a:cs typeface="Palanquin Medium"/>
                  <a:sym typeface="Palanquin Medium"/>
                </a:rPr>
                <a:t>L'illectronisme, dans une perspective de privation matérielle, est caractérisé par l'absence de possession de smartphones ou d'ordinateurs portables. Cette situation restreint considérablement l'accès aux ressources numériques et à Internet, puisque ces appareils sont les principaux moyens d'interaction avec le monde numérique moderne. En conséquence, les individus concernés par cette forme d'illectronisme se retrouvent souvent exclus des opportunités d'apprentissage en ligne, de recherche d'emploi sur les plateformes numériques, et de communication avec leurs pairs et leur communauté en général.</a:t>
              </a:r>
              <a:endParaRPr b="0" i="0" sz="900" u="none" cap="none" strike="noStrike">
                <a:solidFill>
                  <a:schemeClr val="lt1"/>
                </a:solidFill>
                <a:latin typeface="Palanquin Medium"/>
                <a:ea typeface="Palanquin Medium"/>
                <a:cs typeface="Palanquin Medium"/>
                <a:sym typeface="Palanquin Medium"/>
              </a:endParaRPr>
            </a:p>
          </p:txBody>
        </p:sp>
      </p:grpSp>
      <p:grpSp>
        <p:nvGrpSpPr>
          <p:cNvPr id="1555" name="Google Shape;1555;g36ad6b7578c_0_434"/>
          <p:cNvGrpSpPr/>
          <p:nvPr/>
        </p:nvGrpSpPr>
        <p:grpSpPr>
          <a:xfrm rot="258">
            <a:off x="678389" y="3900820"/>
            <a:ext cx="7676669" cy="965452"/>
            <a:chOff x="5332275" y="1695525"/>
            <a:chExt cx="2881200" cy="1915200"/>
          </a:xfrm>
        </p:grpSpPr>
        <p:sp>
          <p:nvSpPr>
            <p:cNvPr id="1556" name="Google Shape;1556;g36ad6b7578c_0_43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900" u="none" cap="none" strike="noStrike">
                <a:solidFill>
                  <a:srgbClr val="003081"/>
                </a:solidFill>
                <a:latin typeface="Palanquin Medium"/>
                <a:ea typeface="Palanquin Medium"/>
                <a:cs typeface="Palanquin Medium"/>
                <a:sym typeface="Palanquin Medium"/>
              </a:endParaRPr>
            </a:p>
          </p:txBody>
        </p:sp>
        <p:sp>
          <p:nvSpPr>
            <p:cNvPr id="1557" name="Google Shape;1557;g36ad6b7578c_0_43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900">
                  <a:solidFill>
                    <a:schemeClr val="lt1"/>
                  </a:solidFill>
                  <a:latin typeface="Palanquin Medium"/>
                  <a:ea typeface="Palanquin Medium"/>
                  <a:cs typeface="Palanquin Medium"/>
                  <a:sym typeface="Palanquin Medium"/>
                </a:rPr>
                <a:t>L'illectronisme est caractérisé par une réticence marquée à utiliser les nouvelles technologies, entraînant une aversion envers les appareils électroniques. Les personnes touchées par cette tendance peuvent éviter activement l'utilisation de smartphones, d'ordinateurs et d'autres dispositifs électroniques, préférant des méthodes plus traditionnelles de communication et de traitement de l'information. Cette réticence peut découler d'une préférence pour les pratiques plus conventionnelles, d'une méfiance envers les technologies modernes ou simplement d'une préférence pour un mode de vie moins connecté.</a:t>
              </a:r>
              <a:endParaRPr b="0" i="0" sz="900" u="none" cap="none" strike="noStrike">
                <a:solidFill>
                  <a:schemeClr val="lt1"/>
                </a:solidFill>
                <a:latin typeface="Palanquin Medium"/>
                <a:ea typeface="Palanquin Medium"/>
                <a:cs typeface="Palanquin Medium"/>
                <a:sym typeface="Palanquin Medium"/>
              </a:endParaRPr>
            </a:p>
          </p:txBody>
        </p:sp>
      </p:grpSp>
      <p:sp>
        <p:nvSpPr>
          <p:cNvPr id="1558" name="Google Shape;1558;g36ad6b7578c_0_434"/>
          <p:cNvSpPr txBox="1"/>
          <p:nvPr/>
        </p:nvSpPr>
        <p:spPr>
          <a:xfrm>
            <a:off x="751075" y="265150"/>
            <a:ext cx="7641900" cy="1492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fr" sz="3000">
                <a:solidFill>
                  <a:srgbClr val="003081"/>
                </a:solidFill>
                <a:latin typeface="Palanquin"/>
                <a:ea typeface="Palanquin"/>
                <a:cs typeface="Palanquin"/>
                <a:sym typeface="Palanquin"/>
              </a:rPr>
              <a:t>Sélectionnez la bonne définition </a:t>
            </a:r>
            <a:br>
              <a:rPr b="1" lang="fr" sz="3000">
                <a:solidFill>
                  <a:srgbClr val="003081"/>
                </a:solidFill>
                <a:latin typeface="Palanquin"/>
                <a:ea typeface="Palanquin"/>
                <a:cs typeface="Palanquin"/>
                <a:sym typeface="Palanquin"/>
              </a:rPr>
            </a:br>
            <a:r>
              <a:rPr b="1" lang="fr" sz="3000">
                <a:solidFill>
                  <a:srgbClr val="003081"/>
                </a:solidFill>
                <a:latin typeface="Palanquin"/>
                <a:ea typeface="Palanquin"/>
                <a:cs typeface="Palanquin"/>
                <a:sym typeface="Palanquin"/>
              </a:rPr>
              <a:t>de l'illectronisme.</a:t>
            </a:r>
            <a:endParaRPr b="1" sz="3000">
              <a:solidFill>
                <a:srgbClr val="003081"/>
              </a:solidFill>
              <a:latin typeface="Palanquin"/>
              <a:ea typeface="Palanquin"/>
              <a:cs typeface="Palanquin"/>
              <a:sym typeface="Palanquin"/>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2" name="Shape 1562"/>
        <p:cNvGrpSpPr/>
        <p:nvPr/>
      </p:nvGrpSpPr>
      <p:grpSpPr>
        <a:xfrm>
          <a:off x="0" y="0"/>
          <a:ext cx="0" cy="0"/>
          <a:chOff x="0" y="0"/>
          <a:chExt cx="0" cy="0"/>
        </a:xfrm>
      </p:grpSpPr>
      <p:grpSp>
        <p:nvGrpSpPr>
          <p:cNvPr id="1563" name="Google Shape;1563;g36ad6b7578c_0_475"/>
          <p:cNvGrpSpPr/>
          <p:nvPr/>
        </p:nvGrpSpPr>
        <p:grpSpPr>
          <a:xfrm rot="258">
            <a:off x="678389" y="1677273"/>
            <a:ext cx="7676669" cy="965452"/>
            <a:chOff x="5332275" y="1695525"/>
            <a:chExt cx="2881200" cy="1915200"/>
          </a:xfrm>
        </p:grpSpPr>
        <p:sp>
          <p:nvSpPr>
            <p:cNvPr id="1564" name="Google Shape;1564;g36ad6b7578c_0_475"/>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900" u="none" cap="none" strike="noStrike">
                <a:solidFill>
                  <a:srgbClr val="003081"/>
                </a:solidFill>
                <a:latin typeface="Palanquin Medium"/>
                <a:ea typeface="Palanquin Medium"/>
                <a:cs typeface="Palanquin Medium"/>
                <a:sym typeface="Palanquin Medium"/>
              </a:endParaRPr>
            </a:p>
          </p:txBody>
        </p:sp>
        <p:sp>
          <p:nvSpPr>
            <p:cNvPr id="1565" name="Google Shape;1565;g36ad6b7578c_0_475"/>
            <p:cNvSpPr txBox="1"/>
            <p:nvPr/>
          </p:nvSpPr>
          <p:spPr>
            <a:xfrm>
              <a:off x="5385471" y="1874170"/>
              <a:ext cx="27369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900">
                  <a:solidFill>
                    <a:schemeClr val="lt1"/>
                  </a:solidFill>
                  <a:latin typeface="Palanquin Medium"/>
                  <a:ea typeface="Palanquin Medium"/>
                  <a:cs typeface="Palanquin Medium"/>
                  <a:sym typeface="Palanquin Medium"/>
                </a:rPr>
                <a:t>L’illectronisme est la situation d'une personne ne possédant pas les compétences numériques de base (rechercher des informations en ligne, communiquer en ligne, utiliser des logiciels, protéger sa vie privée, résoudre des problèmes en ligne) ou ne se servant pas d'Internet (incapacité ou impossibilité matérielle de l'utiliser dans les trois derniers mois).</a:t>
              </a:r>
              <a:endParaRPr b="0" i="0" sz="900" u="none" cap="none" strike="noStrike">
                <a:solidFill>
                  <a:schemeClr val="lt1"/>
                </a:solidFill>
                <a:latin typeface="Palanquin Medium"/>
                <a:ea typeface="Palanquin Medium"/>
                <a:cs typeface="Palanquin Medium"/>
                <a:sym typeface="Palanquin Medium"/>
              </a:endParaRPr>
            </a:p>
          </p:txBody>
        </p:sp>
      </p:grpSp>
      <p:sp>
        <p:nvSpPr>
          <p:cNvPr id="1566" name="Google Shape;1566;g36ad6b7578c_0_47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grpSp>
        <p:nvGrpSpPr>
          <p:cNvPr id="1567" name="Google Shape;1567;g36ad6b7578c_0_475"/>
          <p:cNvGrpSpPr/>
          <p:nvPr/>
        </p:nvGrpSpPr>
        <p:grpSpPr>
          <a:xfrm rot="258">
            <a:off x="678389" y="2789047"/>
            <a:ext cx="7676669" cy="965452"/>
            <a:chOff x="5332275" y="1695525"/>
            <a:chExt cx="2881200" cy="1915200"/>
          </a:xfrm>
        </p:grpSpPr>
        <p:sp>
          <p:nvSpPr>
            <p:cNvPr id="1568" name="Google Shape;1568;g36ad6b7578c_0_47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900" u="none" cap="none" strike="noStrike">
                <a:solidFill>
                  <a:srgbClr val="003081"/>
                </a:solidFill>
                <a:latin typeface="Palanquin Medium"/>
                <a:ea typeface="Palanquin Medium"/>
                <a:cs typeface="Palanquin Medium"/>
                <a:sym typeface="Palanquin Medium"/>
              </a:endParaRPr>
            </a:p>
          </p:txBody>
        </p:sp>
        <p:sp>
          <p:nvSpPr>
            <p:cNvPr id="1569" name="Google Shape;1569;g36ad6b7578c_0_475"/>
            <p:cNvSpPr txBox="1"/>
            <p:nvPr/>
          </p:nvSpPr>
          <p:spPr>
            <a:xfrm>
              <a:off x="5359555" y="1874132"/>
              <a:ext cx="27888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900">
                  <a:solidFill>
                    <a:schemeClr val="lt1"/>
                  </a:solidFill>
                  <a:latin typeface="Palanquin Medium"/>
                  <a:ea typeface="Palanquin Medium"/>
                  <a:cs typeface="Palanquin Medium"/>
                  <a:sym typeface="Palanquin Medium"/>
                </a:rPr>
                <a:t>L'illectronisme, dans une perspective de privation matérielle, est caractérisé par l'absence de possession de smartphones ou d'ordinateurs portables. Cette situation restreint considérablement l'accès aux ressources numériques et à Internet, puisque ces appareils sont les principaux moyens d'interaction avec le monde numérique moderne. En conséquence, les individus concernés par cette forme d'illectronisme se retrouvent souvent exclus des opportunités d'apprentissage en ligne, de recherche d'emploi sur les plateformes numériques, et de communication avec leurs pairs et leur communauté en général.</a:t>
              </a:r>
              <a:endParaRPr b="0" i="0" sz="900" u="none" cap="none" strike="noStrike">
                <a:solidFill>
                  <a:schemeClr val="lt1"/>
                </a:solidFill>
                <a:latin typeface="Palanquin Medium"/>
                <a:ea typeface="Palanquin Medium"/>
                <a:cs typeface="Palanquin Medium"/>
                <a:sym typeface="Palanquin Medium"/>
              </a:endParaRPr>
            </a:p>
          </p:txBody>
        </p:sp>
      </p:grpSp>
      <p:grpSp>
        <p:nvGrpSpPr>
          <p:cNvPr id="1570" name="Google Shape;1570;g36ad6b7578c_0_475"/>
          <p:cNvGrpSpPr/>
          <p:nvPr/>
        </p:nvGrpSpPr>
        <p:grpSpPr>
          <a:xfrm rot="258">
            <a:off x="678389" y="3900820"/>
            <a:ext cx="7676669" cy="965452"/>
            <a:chOff x="5332275" y="1695525"/>
            <a:chExt cx="2881200" cy="1915200"/>
          </a:xfrm>
        </p:grpSpPr>
        <p:sp>
          <p:nvSpPr>
            <p:cNvPr id="1571" name="Google Shape;1571;g36ad6b7578c_0_475"/>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900" u="none" cap="none" strike="noStrike">
                <a:solidFill>
                  <a:srgbClr val="003081"/>
                </a:solidFill>
                <a:latin typeface="Palanquin Medium"/>
                <a:ea typeface="Palanquin Medium"/>
                <a:cs typeface="Palanquin Medium"/>
                <a:sym typeface="Palanquin Medium"/>
              </a:endParaRPr>
            </a:p>
          </p:txBody>
        </p:sp>
        <p:sp>
          <p:nvSpPr>
            <p:cNvPr id="1572" name="Google Shape;1572;g36ad6b7578c_0_475"/>
            <p:cNvSpPr txBox="1"/>
            <p:nvPr/>
          </p:nvSpPr>
          <p:spPr>
            <a:xfrm>
              <a:off x="5359555" y="1874135"/>
              <a:ext cx="27888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900">
                  <a:solidFill>
                    <a:schemeClr val="lt1"/>
                  </a:solidFill>
                  <a:latin typeface="Palanquin Medium"/>
                  <a:ea typeface="Palanquin Medium"/>
                  <a:cs typeface="Palanquin Medium"/>
                  <a:sym typeface="Palanquin Medium"/>
                </a:rPr>
                <a:t>L'illectronisme est caractérisé par une réticence marquée à utiliser les nouvelles technologies, entraînant une aversion envers les appareils électroniques. Les personnes touchées par cette tendance peuvent éviter activement l'utilisation de smartphones, d'ordinateurs et d'autres dispositifs électroniques, préférant des méthodes plus traditionnelles de communication et de traitement de l'information. Cette réticence peut découler d'une préférence pour les pratiques plus conventionnelles, d'une méfiance envers les technologies modernes ou simplement d'une préférence pour un mode de vie moins connecté.</a:t>
              </a:r>
              <a:endParaRPr b="0" i="0" sz="900" u="none" cap="none" strike="noStrike">
                <a:solidFill>
                  <a:schemeClr val="lt1"/>
                </a:solidFill>
                <a:latin typeface="Palanquin Medium"/>
                <a:ea typeface="Palanquin Medium"/>
                <a:cs typeface="Palanquin Medium"/>
                <a:sym typeface="Palanquin Medium"/>
              </a:endParaRPr>
            </a:p>
          </p:txBody>
        </p:sp>
      </p:grpSp>
      <p:sp>
        <p:nvSpPr>
          <p:cNvPr id="1573" name="Google Shape;1573;g36ad6b7578c_0_475"/>
          <p:cNvSpPr txBox="1"/>
          <p:nvPr/>
        </p:nvSpPr>
        <p:spPr>
          <a:xfrm>
            <a:off x="751075" y="556875"/>
            <a:ext cx="7641900" cy="909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fr" sz="3000">
                <a:solidFill>
                  <a:srgbClr val="003081"/>
                </a:solidFill>
                <a:latin typeface="Palanquin"/>
                <a:ea typeface="Palanquin"/>
                <a:cs typeface="Palanquin"/>
                <a:sym typeface="Palanquin"/>
              </a:rPr>
              <a:t>Sélectionnez la bonne définition </a:t>
            </a:r>
            <a:br>
              <a:rPr b="1" lang="fr" sz="3000">
                <a:solidFill>
                  <a:srgbClr val="003081"/>
                </a:solidFill>
                <a:latin typeface="Palanquin"/>
                <a:ea typeface="Palanquin"/>
                <a:cs typeface="Palanquin"/>
                <a:sym typeface="Palanquin"/>
              </a:rPr>
            </a:br>
            <a:r>
              <a:rPr b="1" lang="fr" sz="3000">
                <a:solidFill>
                  <a:srgbClr val="003081"/>
                </a:solidFill>
                <a:latin typeface="Palanquin"/>
                <a:ea typeface="Palanquin"/>
                <a:cs typeface="Palanquin"/>
                <a:sym typeface="Palanquin"/>
              </a:rPr>
              <a:t>de l'illectronisme.</a:t>
            </a:r>
            <a:endParaRPr b="1" sz="3000">
              <a:solidFill>
                <a:srgbClr val="003081"/>
              </a:solidFill>
              <a:latin typeface="Palanquin"/>
              <a:ea typeface="Palanquin"/>
              <a:cs typeface="Palanquin"/>
              <a:sym typeface="Palanquin"/>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7" name="Shape 1577"/>
        <p:cNvGrpSpPr/>
        <p:nvPr/>
      </p:nvGrpSpPr>
      <p:grpSpPr>
        <a:xfrm>
          <a:off x="0" y="0"/>
          <a:ext cx="0" cy="0"/>
          <a:chOff x="0" y="0"/>
          <a:chExt cx="0" cy="0"/>
        </a:xfrm>
      </p:grpSpPr>
      <p:sp>
        <p:nvSpPr>
          <p:cNvPr id="1578" name="Google Shape;1578;g36ad6b7578c_0_504"/>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fr" sz="3000">
                <a:solidFill>
                  <a:srgbClr val="003081"/>
                </a:solidFill>
                <a:latin typeface="Palanquin"/>
                <a:ea typeface="Palanquin"/>
                <a:cs typeface="Palanquin"/>
                <a:sym typeface="Palanquin"/>
              </a:rPr>
              <a:t>En 2021, quel était le pourcentage de la population en situation d’illectronisme ?</a:t>
            </a:r>
            <a:endParaRPr b="1" sz="3000">
              <a:solidFill>
                <a:srgbClr val="003081"/>
              </a:solidFill>
              <a:latin typeface="Palanquin"/>
              <a:ea typeface="Palanquin"/>
              <a:cs typeface="Palanquin"/>
              <a:sym typeface="Palanquin"/>
            </a:endParaRPr>
          </a:p>
        </p:txBody>
      </p:sp>
      <p:grpSp>
        <p:nvGrpSpPr>
          <p:cNvPr id="1579" name="Google Shape;1579;g36ad6b7578c_0_504"/>
          <p:cNvGrpSpPr/>
          <p:nvPr/>
        </p:nvGrpSpPr>
        <p:grpSpPr>
          <a:xfrm rot="260">
            <a:off x="678402" y="2749553"/>
            <a:ext cx="3806641" cy="640060"/>
            <a:chOff x="5332275" y="1695525"/>
            <a:chExt cx="2881200" cy="1915200"/>
          </a:xfrm>
        </p:grpSpPr>
        <p:sp>
          <p:nvSpPr>
            <p:cNvPr id="1580" name="Google Shape;1580;g36ad6b7578c_0_50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581" name="Google Shape;1581;g36ad6b7578c_0_50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2400">
                  <a:solidFill>
                    <a:schemeClr val="lt1"/>
                  </a:solidFill>
                  <a:latin typeface="Palanquin Medium"/>
                  <a:ea typeface="Palanquin Medium"/>
                  <a:cs typeface="Palanquin Medium"/>
                  <a:sym typeface="Palanquin Medium"/>
                </a:rPr>
                <a:t>8,8 %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582" name="Google Shape;1582;g36ad6b7578c_0_504"/>
          <p:cNvGrpSpPr/>
          <p:nvPr/>
        </p:nvGrpSpPr>
        <p:grpSpPr>
          <a:xfrm rot="260">
            <a:off x="4659100" y="2749553"/>
            <a:ext cx="3806641" cy="640060"/>
            <a:chOff x="5332275" y="1695525"/>
            <a:chExt cx="2881200" cy="1915200"/>
          </a:xfrm>
        </p:grpSpPr>
        <p:sp>
          <p:nvSpPr>
            <p:cNvPr id="1583" name="Google Shape;1583;g36ad6b7578c_0_50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584" name="Google Shape;1584;g36ad6b7578c_0_50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2400">
                  <a:solidFill>
                    <a:schemeClr val="lt1"/>
                  </a:solidFill>
                  <a:latin typeface="Palanquin Medium"/>
                  <a:ea typeface="Palanquin Medium"/>
                  <a:cs typeface="Palanquin Medium"/>
                  <a:sym typeface="Palanquin Medium"/>
                </a:rPr>
                <a:t>12,4 %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585" name="Google Shape;1585;g36ad6b7578c_0_504"/>
          <p:cNvGrpSpPr/>
          <p:nvPr/>
        </p:nvGrpSpPr>
        <p:grpSpPr>
          <a:xfrm rot="260">
            <a:off x="678402" y="3557679"/>
            <a:ext cx="3806641" cy="640060"/>
            <a:chOff x="5332275" y="1695525"/>
            <a:chExt cx="2881200" cy="1915200"/>
          </a:xfrm>
        </p:grpSpPr>
        <p:sp>
          <p:nvSpPr>
            <p:cNvPr id="1586" name="Google Shape;1586;g36ad6b7578c_0_50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587" name="Google Shape;1587;g36ad6b7578c_0_504"/>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2400">
                  <a:solidFill>
                    <a:schemeClr val="lt1"/>
                  </a:solidFill>
                  <a:latin typeface="Palanquin Medium"/>
                  <a:ea typeface="Palanquin Medium"/>
                  <a:cs typeface="Palanquin Medium"/>
                  <a:sym typeface="Palanquin Medium"/>
                </a:rPr>
                <a:t>15,4 %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588" name="Google Shape;1588;g36ad6b7578c_0_504"/>
          <p:cNvGrpSpPr/>
          <p:nvPr/>
        </p:nvGrpSpPr>
        <p:grpSpPr>
          <a:xfrm rot="260">
            <a:off x="4659100" y="3557679"/>
            <a:ext cx="3806641" cy="640060"/>
            <a:chOff x="5332275" y="1695525"/>
            <a:chExt cx="2881200" cy="1915200"/>
          </a:xfrm>
        </p:grpSpPr>
        <p:sp>
          <p:nvSpPr>
            <p:cNvPr id="1589" name="Google Shape;1589;g36ad6b7578c_0_504"/>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590" name="Google Shape;1590;g36ad6b7578c_0_504"/>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2400">
                  <a:solidFill>
                    <a:schemeClr val="lt1"/>
                  </a:solidFill>
                  <a:latin typeface="Palanquin Medium"/>
                  <a:ea typeface="Palanquin Medium"/>
                  <a:cs typeface="Palanquin Medium"/>
                  <a:sym typeface="Palanquin Medium"/>
                </a:rPr>
                <a:t>18,8 %</a:t>
              </a:r>
              <a:endParaRPr b="0" i="0" sz="2400" u="none" cap="none" strike="noStrike">
                <a:solidFill>
                  <a:schemeClr val="lt1"/>
                </a:solidFill>
                <a:latin typeface="Palanquin Medium"/>
                <a:ea typeface="Palanquin Medium"/>
                <a:cs typeface="Palanquin Medium"/>
                <a:sym typeface="Palanquin Medium"/>
              </a:endParaRPr>
            </a:p>
          </p:txBody>
        </p:sp>
      </p:grpSp>
      <p:sp>
        <p:nvSpPr>
          <p:cNvPr id="1591" name="Google Shape;1591;g36ad6b7578c_0_50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5" name="Shape 1595"/>
        <p:cNvGrpSpPr/>
        <p:nvPr/>
      </p:nvGrpSpPr>
      <p:grpSpPr>
        <a:xfrm>
          <a:off x="0" y="0"/>
          <a:ext cx="0" cy="0"/>
          <a:chOff x="0" y="0"/>
          <a:chExt cx="0" cy="0"/>
        </a:xfrm>
      </p:grpSpPr>
      <p:sp>
        <p:nvSpPr>
          <p:cNvPr id="1596" name="Google Shape;1596;g36ad6b7578c_0_576"/>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fr" sz="3000">
                <a:solidFill>
                  <a:srgbClr val="003081"/>
                </a:solidFill>
                <a:latin typeface="Palanquin"/>
                <a:ea typeface="Palanquin"/>
                <a:cs typeface="Palanquin"/>
                <a:sym typeface="Palanquin"/>
              </a:rPr>
              <a:t>En 2021, quel était le pourcentage de la population en situation d’illectronisme ?</a:t>
            </a:r>
            <a:endParaRPr b="1" sz="3000">
              <a:solidFill>
                <a:srgbClr val="003081"/>
              </a:solidFill>
              <a:latin typeface="Palanquin"/>
              <a:ea typeface="Palanquin"/>
              <a:cs typeface="Palanquin"/>
              <a:sym typeface="Palanquin"/>
            </a:endParaRPr>
          </a:p>
        </p:txBody>
      </p:sp>
      <p:grpSp>
        <p:nvGrpSpPr>
          <p:cNvPr id="1597" name="Google Shape;1597;g36ad6b7578c_0_576"/>
          <p:cNvGrpSpPr/>
          <p:nvPr/>
        </p:nvGrpSpPr>
        <p:grpSpPr>
          <a:xfrm rot="260">
            <a:off x="678402" y="2749553"/>
            <a:ext cx="3806641" cy="640060"/>
            <a:chOff x="5332275" y="1695525"/>
            <a:chExt cx="2881200" cy="1915200"/>
          </a:xfrm>
        </p:grpSpPr>
        <p:sp>
          <p:nvSpPr>
            <p:cNvPr id="1598" name="Google Shape;1598;g36ad6b7578c_0_57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599" name="Google Shape;1599;g36ad6b7578c_0_57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2400">
                  <a:solidFill>
                    <a:schemeClr val="lt1"/>
                  </a:solidFill>
                  <a:latin typeface="Palanquin Medium"/>
                  <a:ea typeface="Palanquin Medium"/>
                  <a:cs typeface="Palanquin Medium"/>
                  <a:sym typeface="Palanquin Medium"/>
                </a:rPr>
                <a:t>8,8 %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600" name="Google Shape;1600;g36ad6b7578c_0_576"/>
          <p:cNvGrpSpPr/>
          <p:nvPr/>
        </p:nvGrpSpPr>
        <p:grpSpPr>
          <a:xfrm rot="260">
            <a:off x="4659100" y="2749553"/>
            <a:ext cx="3806641" cy="640060"/>
            <a:chOff x="5332275" y="1695525"/>
            <a:chExt cx="2881200" cy="1915200"/>
          </a:xfrm>
        </p:grpSpPr>
        <p:sp>
          <p:nvSpPr>
            <p:cNvPr id="1601" name="Google Shape;1601;g36ad6b7578c_0_57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02" name="Google Shape;1602;g36ad6b7578c_0_57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2400">
                  <a:solidFill>
                    <a:schemeClr val="lt1"/>
                  </a:solidFill>
                  <a:latin typeface="Palanquin Medium"/>
                  <a:ea typeface="Palanquin Medium"/>
                  <a:cs typeface="Palanquin Medium"/>
                  <a:sym typeface="Palanquin Medium"/>
                </a:rPr>
                <a:t>12,4 %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603" name="Google Shape;1603;g36ad6b7578c_0_576"/>
          <p:cNvGrpSpPr/>
          <p:nvPr/>
        </p:nvGrpSpPr>
        <p:grpSpPr>
          <a:xfrm rot="260">
            <a:off x="678402" y="3557679"/>
            <a:ext cx="3806641" cy="640060"/>
            <a:chOff x="5332275" y="1695525"/>
            <a:chExt cx="2881200" cy="1915200"/>
          </a:xfrm>
        </p:grpSpPr>
        <p:sp>
          <p:nvSpPr>
            <p:cNvPr id="1604" name="Google Shape;1604;g36ad6b7578c_0_576"/>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05" name="Google Shape;1605;g36ad6b7578c_0_576"/>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2400">
                  <a:solidFill>
                    <a:schemeClr val="lt1"/>
                  </a:solidFill>
                  <a:latin typeface="Palanquin Medium"/>
                  <a:ea typeface="Palanquin Medium"/>
                  <a:cs typeface="Palanquin Medium"/>
                  <a:sym typeface="Palanquin Medium"/>
                </a:rPr>
                <a:t>15,4 %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606" name="Google Shape;1606;g36ad6b7578c_0_576"/>
          <p:cNvGrpSpPr/>
          <p:nvPr/>
        </p:nvGrpSpPr>
        <p:grpSpPr>
          <a:xfrm rot="260">
            <a:off x="4659100" y="3557679"/>
            <a:ext cx="3806641" cy="640060"/>
            <a:chOff x="5332275" y="1695525"/>
            <a:chExt cx="2881200" cy="1915200"/>
          </a:xfrm>
        </p:grpSpPr>
        <p:sp>
          <p:nvSpPr>
            <p:cNvPr id="1607" name="Google Shape;1607;g36ad6b7578c_0_576"/>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08" name="Google Shape;1608;g36ad6b7578c_0_576"/>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2400">
                  <a:solidFill>
                    <a:schemeClr val="lt1"/>
                  </a:solidFill>
                  <a:latin typeface="Palanquin Medium"/>
                  <a:ea typeface="Palanquin Medium"/>
                  <a:cs typeface="Palanquin Medium"/>
                  <a:sym typeface="Palanquin Medium"/>
                </a:rPr>
                <a:t>18,8 %</a:t>
              </a:r>
              <a:endParaRPr b="0" i="0" sz="2400" u="none" cap="none" strike="noStrike">
                <a:solidFill>
                  <a:schemeClr val="lt1"/>
                </a:solidFill>
                <a:latin typeface="Palanquin Medium"/>
                <a:ea typeface="Palanquin Medium"/>
                <a:cs typeface="Palanquin Medium"/>
                <a:sym typeface="Palanquin Medium"/>
              </a:endParaRPr>
            </a:p>
          </p:txBody>
        </p:sp>
      </p:grpSp>
      <p:sp>
        <p:nvSpPr>
          <p:cNvPr id="1609" name="Google Shape;1609;g36ad6b7578c_0_57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3" name="Shape 1613"/>
        <p:cNvGrpSpPr/>
        <p:nvPr/>
      </p:nvGrpSpPr>
      <p:grpSpPr>
        <a:xfrm>
          <a:off x="0" y="0"/>
          <a:ext cx="0" cy="0"/>
          <a:chOff x="0" y="0"/>
          <a:chExt cx="0" cy="0"/>
        </a:xfrm>
      </p:grpSpPr>
      <p:sp>
        <p:nvSpPr>
          <p:cNvPr id="1614" name="Google Shape;1614;g36ad6b7578c_0_593"/>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fr" sz="3000">
                <a:solidFill>
                  <a:srgbClr val="003081"/>
                </a:solidFill>
                <a:latin typeface="Palanquin"/>
                <a:ea typeface="Palanquin"/>
                <a:cs typeface="Palanquin"/>
                <a:sym typeface="Palanquin"/>
              </a:rPr>
              <a:t>En 2022, quel pourcentage de la population de plus de 18 ans était non-internaute ?</a:t>
            </a:r>
            <a:endParaRPr b="1" sz="3000">
              <a:solidFill>
                <a:srgbClr val="003081"/>
              </a:solidFill>
              <a:latin typeface="Palanquin"/>
              <a:ea typeface="Palanquin"/>
              <a:cs typeface="Palanquin"/>
              <a:sym typeface="Palanquin"/>
            </a:endParaRPr>
          </a:p>
        </p:txBody>
      </p:sp>
      <p:grpSp>
        <p:nvGrpSpPr>
          <p:cNvPr id="1615" name="Google Shape;1615;g36ad6b7578c_0_593"/>
          <p:cNvGrpSpPr/>
          <p:nvPr/>
        </p:nvGrpSpPr>
        <p:grpSpPr>
          <a:xfrm rot="260">
            <a:off x="678402" y="2749553"/>
            <a:ext cx="3806641" cy="640060"/>
            <a:chOff x="5332275" y="1695525"/>
            <a:chExt cx="2881200" cy="1915200"/>
          </a:xfrm>
        </p:grpSpPr>
        <p:sp>
          <p:nvSpPr>
            <p:cNvPr id="1616" name="Google Shape;1616;g36ad6b7578c_0_59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17" name="Google Shape;1617;g36ad6b7578c_0_59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2400">
                  <a:solidFill>
                    <a:schemeClr val="lt1"/>
                  </a:solidFill>
                  <a:latin typeface="Palanquin Medium"/>
                  <a:ea typeface="Palanquin Medium"/>
                  <a:cs typeface="Palanquin Medium"/>
                  <a:sym typeface="Palanquin Medium"/>
                </a:rPr>
                <a:t>8,8 %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618" name="Google Shape;1618;g36ad6b7578c_0_593"/>
          <p:cNvGrpSpPr/>
          <p:nvPr/>
        </p:nvGrpSpPr>
        <p:grpSpPr>
          <a:xfrm rot="260">
            <a:off x="4659100" y="2749553"/>
            <a:ext cx="3806641" cy="640060"/>
            <a:chOff x="5332275" y="1695525"/>
            <a:chExt cx="2881200" cy="1915200"/>
          </a:xfrm>
        </p:grpSpPr>
        <p:sp>
          <p:nvSpPr>
            <p:cNvPr id="1619" name="Google Shape;1619;g36ad6b7578c_0_59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20" name="Google Shape;1620;g36ad6b7578c_0_59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2400">
                  <a:solidFill>
                    <a:schemeClr val="lt1"/>
                  </a:solidFill>
                  <a:latin typeface="Palanquin Medium"/>
                  <a:ea typeface="Palanquin Medium"/>
                  <a:cs typeface="Palanquin Medium"/>
                  <a:sym typeface="Palanquin Medium"/>
                </a:rPr>
                <a:t>12,4 %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621" name="Google Shape;1621;g36ad6b7578c_0_593"/>
          <p:cNvGrpSpPr/>
          <p:nvPr/>
        </p:nvGrpSpPr>
        <p:grpSpPr>
          <a:xfrm rot="260">
            <a:off x="678402" y="3557679"/>
            <a:ext cx="3806641" cy="640060"/>
            <a:chOff x="5332275" y="1695525"/>
            <a:chExt cx="2881200" cy="1915200"/>
          </a:xfrm>
        </p:grpSpPr>
        <p:sp>
          <p:nvSpPr>
            <p:cNvPr id="1622" name="Google Shape;1622;g36ad6b7578c_0_59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23" name="Google Shape;1623;g36ad6b7578c_0_593"/>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2400">
                  <a:solidFill>
                    <a:schemeClr val="lt1"/>
                  </a:solidFill>
                  <a:latin typeface="Palanquin Medium"/>
                  <a:ea typeface="Palanquin Medium"/>
                  <a:cs typeface="Palanquin Medium"/>
                  <a:sym typeface="Palanquin Medium"/>
                </a:rPr>
                <a:t>15,4 %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624" name="Google Shape;1624;g36ad6b7578c_0_593"/>
          <p:cNvGrpSpPr/>
          <p:nvPr/>
        </p:nvGrpSpPr>
        <p:grpSpPr>
          <a:xfrm rot="260">
            <a:off x="4659100" y="3557679"/>
            <a:ext cx="3806641" cy="640060"/>
            <a:chOff x="5332275" y="1695525"/>
            <a:chExt cx="2881200" cy="1915200"/>
          </a:xfrm>
        </p:grpSpPr>
        <p:sp>
          <p:nvSpPr>
            <p:cNvPr id="1625" name="Google Shape;1625;g36ad6b7578c_0_593"/>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26" name="Google Shape;1626;g36ad6b7578c_0_593"/>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2400">
                  <a:solidFill>
                    <a:schemeClr val="lt1"/>
                  </a:solidFill>
                  <a:latin typeface="Palanquin Medium"/>
                  <a:ea typeface="Palanquin Medium"/>
                  <a:cs typeface="Palanquin Medium"/>
                  <a:sym typeface="Palanquin Medium"/>
                </a:rPr>
                <a:t>18,8 %</a:t>
              </a:r>
              <a:endParaRPr b="0" i="0" sz="2400" u="none" cap="none" strike="noStrike">
                <a:solidFill>
                  <a:schemeClr val="lt1"/>
                </a:solidFill>
                <a:latin typeface="Palanquin Medium"/>
                <a:ea typeface="Palanquin Medium"/>
                <a:cs typeface="Palanquin Medium"/>
                <a:sym typeface="Palanquin Medium"/>
              </a:endParaRPr>
            </a:p>
          </p:txBody>
        </p:sp>
      </p:grpSp>
      <p:sp>
        <p:nvSpPr>
          <p:cNvPr id="1627" name="Google Shape;1627;g36ad6b7578c_0_59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1" name="Shape 1631"/>
        <p:cNvGrpSpPr/>
        <p:nvPr/>
      </p:nvGrpSpPr>
      <p:grpSpPr>
        <a:xfrm>
          <a:off x="0" y="0"/>
          <a:ext cx="0" cy="0"/>
          <a:chOff x="0" y="0"/>
          <a:chExt cx="0" cy="0"/>
        </a:xfrm>
      </p:grpSpPr>
      <p:sp>
        <p:nvSpPr>
          <p:cNvPr id="1632" name="Google Shape;1632;g36ad6b7578c_0_611"/>
          <p:cNvSpPr txBox="1"/>
          <p:nvPr/>
        </p:nvSpPr>
        <p:spPr>
          <a:xfrm>
            <a:off x="1419400" y="265150"/>
            <a:ext cx="6305100" cy="1492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fr" sz="3000">
                <a:solidFill>
                  <a:srgbClr val="003081"/>
                </a:solidFill>
                <a:latin typeface="Palanquin"/>
                <a:ea typeface="Palanquin"/>
                <a:cs typeface="Palanquin"/>
                <a:sym typeface="Palanquin"/>
              </a:rPr>
              <a:t>En 2022, quel pourcentage de la population de plus de 18 ans était non-internaute ?</a:t>
            </a:r>
            <a:endParaRPr b="1" sz="3000">
              <a:solidFill>
                <a:srgbClr val="003081"/>
              </a:solidFill>
              <a:latin typeface="Palanquin"/>
              <a:ea typeface="Palanquin"/>
              <a:cs typeface="Palanquin"/>
              <a:sym typeface="Palanquin"/>
            </a:endParaRPr>
          </a:p>
        </p:txBody>
      </p:sp>
      <p:grpSp>
        <p:nvGrpSpPr>
          <p:cNvPr id="1633" name="Google Shape;1633;g36ad6b7578c_0_611"/>
          <p:cNvGrpSpPr/>
          <p:nvPr/>
        </p:nvGrpSpPr>
        <p:grpSpPr>
          <a:xfrm rot="260">
            <a:off x="678402" y="2749553"/>
            <a:ext cx="3806641" cy="640060"/>
            <a:chOff x="5332275" y="1695525"/>
            <a:chExt cx="2881200" cy="1915200"/>
          </a:xfrm>
        </p:grpSpPr>
        <p:sp>
          <p:nvSpPr>
            <p:cNvPr id="1634" name="Google Shape;1634;g36ad6b7578c_0_611"/>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35" name="Google Shape;1635;g36ad6b7578c_0_611"/>
            <p:cNvSpPr txBox="1"/>
            <p:nvPr/>
          </p:nvSpPr>
          <p:spPr>
            <a:xfrm>
              <a:off x="5478775" y="1874150"/>
              <a:ext cx="2550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2400">
                  <a:solidFill>
                    <a:schemeClr val="lt1"/>
                  </a:solidFill>
                  <a:latin typeface="Palanquin Medium"/>
                  <a:ea typeface="Palanquin Medium"/>
                  <a:cs typeface="Palanquin Medium"/>
                  <a:sym typeface="Palanquin Medium"/>
                </a:rPr>
                <a:t>8,8 %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636" name="Google Shape;1636;g36ad6b7578c_0_611"/>
          <p:cNvGrpSpPr/>
          <p:nvPr/>
        </p:nvGrpSpPr>
        <p:grpSpPr>
          <a:xfrm rot="260">
            <a:off x="4659100" y="2749553"/>
            <a:ext cx="3806641" cy="640060"/>
            <a:chOff x="5332275" y="1695525"/>
            <a:chExt cx="2881200" cy="1915200"/>
          </a:xfrm>
        </p:grpSpPr>
        <p:sp>
          <p:nvSpPr>
            <p:cNvPr id="1637" name="Google Shape;1637;g36ad6b7578c_0_6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38" name="Google Shape;1638;g36ad6b7578c_0_6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2400">
                  <a:solidFill>
                    <a:schemeClr val="lt1"/>
                  </a:solidFill>
                  <a:latin typeface="Palanquin Medium"/>
                  <a:ea typeface="Palanquin Medium"/>
                  <a:cs typeface="Palanquin Medium"/>
                  <a:sym typeface="Palanquin Medium"/>
                </a:rPr>
                <a:t>12,4 %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639" name="Google Shape;1639;g36ad6b7578c_0_611"/>
          <p:cNvGrpSpPr/>
          <p:nvPr/>
        </p:nvGrpSpPr>
        <p:grpSpPr>
          <a:xfrm rot="260">
            <a:off x="678402" y="3557679"/>
            <a:ext cx="3806641" cy="640060"/>
            <a:chOff x="5332275" y="1695525"/>
            <a:chExt cx="2881200" cy="1915200"/>
          </a:xfrm>
        </p:grpSpPr>
        <p:sp>
          <p:nvSpPr>
            <p:cNvPr id="1640" name="Google Shape;1640;g36ad6b7578c_0_6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41" name="Google Shape;1641;g36ad6b7578c_0_611"/>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2400">
                  <a:solidFill>
                    <a:schemeClr val="lt1"/>
                  </a:solidFill>
                  <a:latin typeface="Palanquin Medium"/>
                  <a:ea typeface="Palanquin Medium"/>
                  <a:cs typeface="Palanquin Medium"/>
                  <a:sym typeface="Palanquin Medium"/>
                </a:rPr>
                <a:t>15,4 %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642" name="Google Shape;1642;g36ad6b7578c_0_611"/>
          <p:cNvGrpSpPr/>
          <p:nvPr/>
        </p:nvGrpSpPr>
        <p:grpSpPr>
          <a:xfrm rot="260">
            <a:off x="4659100" y="3557679"/>
            <a:ext cx="3806641" cy="640060"/>
            <a:chOff x="5332275" y="1695525"/>
            <a:chExt cx="2881200" cy="1915200"/>
          </a:xfrm>
        </p:grpSpPr>
        <p:sp>
          <p:nvSpPr>
            <p:cNvPr id="1643" name="Google Shape;1643;g36ad6b7578c_0_611"/>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44" name="Google Shape;1644;g36ad6b7578c_0_611"/>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2400">
                  <a:solidFill>
                    <a:schemeClr val="lt1"/>
                  </a:solidFill>
                  <a:latin typeface="Palanquin Medium"/>
                  <a:ea typeface="Palanquin Medium"/>
                  <a:cs typeface="Palanquin Medium"/>
                  <a:sym typeface="Palanquin Medium"/>
                </a:rPr>
                <a:t>18,8 %</a:t>
              </a:r>
              <a:endParaRPr b="0" i="0" sz="2400" u="none" cap="none" strike="noStrike">
                <a:solidFill>
                  <a:schemeClr val="lt1"/>
                </a:solidFill>
                <a:latin typeface="Palanquin Medium"/>
                <a:ea typeface="Palanquin Medium"/>
                <a:cs typeface="Palanquin Medium"/>
                <a:sym typeface="Palanquin Medium"/>
              </a:endParaRPr>
            </a:p>
          </p:txBody>
        </p:sp>
      </p:grpSp>
      <p:sp>
        <p:nvSpPr>
          <p:cNvPr id="1645" name="Google Shape;1645;g36ad6b7578c_0_6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9" name="Shape 1649"/>
        <p:cNvGrpSpPr/>
        <p:nvPr/>
      </p:nvGrpSpPr>
      <p:grpSpPr>
        <a:xfrm>
          <a:off x="0" y="0"/>
          <a:ext cx="0" cy="0"/>
          <a:chOff x="0" y="0"/>
          <a:chExt cx="0" cy="0"/>
        </a:xfrm>
      </p:grpSpPr>
      <p:sp>
        <p:nvSpPr>
          <p:cNvPr id="1650" name="Google Shape;1650;g36ad6b7578c_0_628"/>
          <p:cNvSpPr txBox="1"/>
          <p:nvPr/>
        </p:nvSpPr>
        <p:spPr>
          <a:xfrm>
            <a:off x="446525" y="498025"/>
            <a:ext cx="8250900" cy="1492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fr" sz="3000">
                <a:solidFill>
                  <a:srgbClr val="003081"/>
                </a:solidFill>
                <a:latin typeface="Palanquin"/>
                <a:ea typeface="Palanquin"/>
                <a:cs typeface="Palanquin"/>
                <a:sym typeface="Palanquin"/>
              </a:rPr>
              <a:t>En 2022, quel pourcentage de personnes  s’estiment peu compétentes ou pas  compétentes pour effectuer une démarche  administrative en ligne ?</a:t>
            </a:r>
            <a:endParaRPr b="1" sz="3000">
              <a:solidFill>
                <a:srgbClr val="003081"/>
              </a:solidFill>
              <a:latin typeface="Palanquin"/>
              <a:ea typeface="Palanquin"/>
              <a:cs typeface="Palanquin"/>
              <a:sym typeface="Palanquin"/>
            </a:endParaRPr>
          </a:p>
        </p:txBody>
      </p:sp>
      <p:grpSp>
        <p:nvGrpSpPr>
          <p:cNvPr id="1651" name="Google Shape;1651;g36ad6b7578c_0_628"/>
          <p:cNvGrpSpPr/>
          <p:nvPr/>
        </p:nvGrpSpPr>
        <p:grpSpPr>
          <a:xfrm rot="260">
            <a:off x="678402" y="2749553"/>
            <a:ext cx="3806641" cy="640060"/>
            <a:chOff x="5332275" y="1695525"/>
            <a:chExt cx="2881200" cy="1915200"/>
          </a:xfrm>
        </p:grpSpPr>
        <p:sp>
          <p:nvSpPr>
            <p:cNvPr id="1652" name="Google Shape;1652;g36ad6b7578c_0_62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53" name="Google Shape;1653;g36ad6b7578c_0_62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2400">
                  <a:solidFill>
                    <a:schemeClr val="lt1"/>
                  </a:solidFill>
                  <a:latin typeface="Palanquin Medium"/>
                  <a:ea typeface="Palanquin Medium"/>
                  <a:cs typeface="Palanquin Medium"/>
                  <a:sym typeface="Palanquin Medium"/>
                </a:rPr>
                <a:t>8</a:t>
              </a:r>
              <a:r>
                <a:rPr lang="fr" sz="2400">
                  <a:solidFill>
                    <a:schemeClr val="lt1"/>
                  </a:solidFill>
                  <a:latin typeface="Palanquin Medium"/>
                  <a:ea typeface="Palanquin Medium"/>
                  <a:cs typeface="Palanquin Medium"/>
                  <a:sym typeface="Palanquin Medium"/>
                </a:rPr>
                <a:t>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654" name="Google Shape;1654;g36ad6b7578c_0_628"/>
          <p:cNvGrpSpPr/>
          <p:nvPr/>
        </p:nvGrpSpPr>
        <p:grpSpPr>
          <a:xfrm rot="260">
            <a:off x="4659100" y="2749553"/>
            <a:ext cx="3806641" cy="640060"/>
            <a:chOff x="5332275" y="1695525"/>
            <a:chExt cx="2881200" cy="1915200"/>
          </a:xfrm>
        </p:grpSpPr>
        <p:sp>
          <p:nvSpPr>
            <p:cNvPr id="1655" name="Google Shape;1655;g36ad6b7578c_0_62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56" name="Google Shape;1656;g36ad6b7578c_0_62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2400">
                  <a:solidFill>
                    <a:schemeClr val="lt1"/>
                  </a:solidFill>
                  <a:latin typeface="Palanquin Medium"/>
                  <a:ea typeface="Palanquin Medium"/>
                  <a:cs typeface="Palanquin Medium"/>
                  <a:sym typeface="Palanquin Medium"/>
                </a:rPr>
                <a:t>18</a:t>
              </a:r>
              <a:r>
                <a:rPr lang="fr" sz="2400">
                  <a:solidFill>
                    <a:schemeClr val="lt1"/>
                  </a:solidFill>
                  <a:latin typeface="Palanquin Medium"/>
                  <a:ea typeface="Palanquin Medium"/>
                  <a:cs typeface="Palanquin Medium"/>
                  <a:sym typeface="Palanquin Medium"/>
                </a:rPr>
                <a:t>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657" name="Google Shape;1657;g36ad6b7578c_0_628"/>
          <p:cNvGrpSpPr/>
          <p:nvPr/>
        </p:nvGrpSpPr>
        <p:grpSpPr>
          <a:xfrm rot="260">
            <a:off x="678402" y="3557679"/>
            <a:ext cx="3806641" cy="640060"/>
            <a:chOff x="5332275" y="1695525"/>
            <a:chExt cx="2881200" cy="1915200"/>
          </a:xfrm>
        </p:grpSpPr>
        <p:sp>
          <p:nvSpPr>
            <p:cNvPr id="1658" name="Google Shape;1658;g36ad6b7578c_0_62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59" name="Google Shape;1659;g36ad6b7578c_0_628"/>
            <p:cNvSpPr txBox="1"/>
            <p:nvPr/>
          </p:nvSpPr>
          <p:spPr>
            <a:xfrm>
              <a:off x="5339288" y="1874157"/>
              <a:ext cx="2829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2400">
                  <a:solidFill>
                    <a:schemeClr val="lt1"/>
                  </a:solidFill>
                  <a:latin typeface="Palanquin Medium"/>
                  <a:ea typeface="Palanquin Medium"/>
                  <a:cs typeface="Palanquin Medium"/>
                  <a:sym typeface="Palanquin Medium"/>
                </a:rPr>
                <a:t>28</a:t>
              </a:r>
              <a:r>
                <a:rPr lang="fr" sz="2400">
                  <a:solidFill>
                    <a:schemeClr val="lt1"/>
                  </a:solidFill>
                  <a:latin typeface="Palanquin Medium"/>
                  <a:ea typeface="Palanquin Medium"/>
                  <a:cs typeface="Palanquin Medium"/>
                  <a:sym typeface="Palanquin Medium"/>
                </a:rPr>
                <a:t>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660" name="Google Shape;1660;g36ad6b7578c_0_628"/>
          <p:cNvGrpSpPr/>
          <p:nvPr/>
        </p:nvGrpSpPr>
        <p:grpSpPr>
          <a:xfrm rot="260">
            <a:off x="4659100" y="3557679"/>
            <a:ext cx="3806641" cy="640060"/>
            <a:chOff x="5332275" y="1695525"/>
            <a:chExt cx="2881200" cy="1915200"/>
          </a:xfrm>
        </p:grpSpPr>
        <p:sp>
          <p:nvSpPr>
            <p:cNvPr id="1661" name="Google Shape;1661;g36ad6b7578c_0_62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62" name="Google Shape;1662;g36ad6b7578c_0_62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2400">
                  <a:solidFill>
                    <a:schemeClr val="lt1"/>
                  </a:solidFill>
                  <a:latin typeface="Palanquin Medium"/>
                  <a:ea typeface="Palanquin Medium"/>
                  <a:cs typeface="Palanquin Medium"/>
                  <a:sym typeface="Palanquin Medium"/>
                </a:rPr>
                <a:t>38</a:t>
              </a:r>
              <a:r>
                <a:rPr lang="fr" sz="2400">
                  <a:solidFill>
                    <a:schemeClr val="lt1"/>
                  </a:solidFill>
                  <a:latin typeface="Palanquin Medium"/>
                  <a:ea typeface="Palanquin Medium"/>
                  <a:cs typeface="Palanquin Medium"/>
                  <a:sym typeface="Palanquin Medium"/>
                </a:rPr>
                <a:t> %</a:t>
              </a:r>
              <a:endParaRPr b="0" i="0" sz="2400" u="none" cap="none" strike="noStrike">
                <a:solidFill>
                  <a:schemeClr val="lt1"/>
                </a:solidFill>
                <a:latin typeface="Palanquin Medium"/>
                <a:ea typeface="Palanquin Medium"/>
                <a:cs typeface="Palanquin Medium"/>
                <a:sym typeface="Palanquin Medium"/>
              </a:endParaRPr>
            </a:p>
          </p:txBody>
        </p:sp>
      </p:grpSp>
      <p:sp>
        <p:nvSpPr>
          <p:cNvPr id="1663" name="Google Shape;1663;g36ad6b7578c_0_6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7" name="Shape 1667"/>
        <p:cNvGrpSpPr/>
        <p:nvPr/>
      </p:nvGrpSpPr>
      <p:grpSpPr>
        <a:xfrm>
          <a:off x="0" y="0"/>
          <a:ext cx="0" cy="0"/>
          <a:chOff x="0" y="0"/>
          <a:chExt cx="0" cy="0"/>
        </a:xfrm>
      </p:grpSpPr>
      <p:sp>
        <p:nvSpPr>
          <p:cNvPr id="1668" name="Google Shape;1668;g36ad6b7578c_0_648"/>
          <p:cNvSpPr txBox="1"/>
          <p:nvPr/>
        </p:nvSpPr>
        <p:spPr>
          <a:xfrm>
            <a:off x="446525" y="498025"/>
            <a:ext cx="8250900" cy="1492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fr" sz="3000">
                <a:solidFill>
                  <a:srgbClr val="003081"/>
                </a:solidFill>
                <a:latin typeface="Palanquin"/>
                <a:ea typeface="Palanquin"/>
                <a:cs typeface="Palanquin"/>
                <a:sym typeface="Palanquin"/>
              </a:rPr>
              <a:t>En 2022, quel pourcentage de personnes  s’estiment peu compétentes ou pas  compétentes pour effectuer une démarche  administrative en ligne ?</a:t>
            </a:r>
            <a:endParaRPr b="1" sz="3000">
              <a:solidFill>
                <a:srgbClr val="003081"/>
              </a:solidFill>
              <a:latin typeface="Palanquin"/>
              <a:ea typeface="Palanquin"/>
              <a:cs typeface="Palanquin"/>
              <a:sym typeface="Palanquin"/>
            </a:endParaRPr>
          </a:p>
        </p:txBody>
      </p:sp>
      <p:grpSp>
        <p:nvGrpSpPr>
          <p:cNvPr id="1669" name="Google Shape;1669;g36ad6b7578c_0_648"/>
          <p:cNvGrpSpPr/>
          <p:nvPr/>
        </p:nvGrpSpPr>
        <p:grpSpPr>
          <a:xfrm rot="260">
            <a:off x="678402" y="2749553"/>
            <a:ext cx="3806641" cy="640060"/>
            <a:chOff x="5332275" y="1695525"/>
            <a:chExt cx="2881200" cy="1915200"/>
          </a:xfrm>
        </p:grpSpPr>
        <p:sp>
          <p:nvSpPr>
            <p:cNvPr id="1670" name="Google Shape;1670;g36ad6b7578c_0_64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71" name="Google Shape;1671;g36ad6b7578c_0_64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2400">
                  <a:solidFill>
                    <a:schemeClr val="lt1"/>
                  </a:solidFill>
                  <a:latin typeface="Palanquin Medium"/>
                  <a:ea typeface="Palanquin Medium"/>
                  <a:cs typeface="Palanquin Medium"/>
                  <a:sym typeface="Palanquin Medium"/>
                </a:rPr>
                <a:t>8 %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672" name="Google Shape;1672;g36ad6b7578c_0_648"/>
          <p:cNvGrpSpPr/>
          <p:nvPr/>
        </p:nvGrpSpPr>
        <p:grpSpPr>
          <a:xfrm rot="260">
            <a:off x="4659100" y="2749553"/>
            <a:ext cx="3806641" cy="640060"/>
            <a:chOff x="5332275" y="1695525"/>
            <a:chExt cx="2881200" cy="1915200"/>
          </a:xfrm>
        </p:grpSpPr>
        <p:sp>
          <p:nvSpPr>
            <p:cNvPr id="1673" name="Google Shape;1673;g36ad6b7578c_0_64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74" name="Google Shape;1674;g36ad6b7578c_0_64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lang="fr" sz="2400">
                  <a:solidFill>
                    <a:schemeClr val="lt1"/>
                  </a:solidFill>
                  <a:latin typeface="Palanquin Medium"/>
                  <a:ea typeface="Palanquin Medium"/>
                  <a:cs typeface="Palanquin Medium"/>
                  <a:sym typeface="Palanquin Medium"/>
                </a:rPr>
                <a:t>18 %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675" name="Google Shape;1675;g36ad6b7578c_0_648"/>
          <p:cNvGrpSpPr/>
          <p:nvPr/>
        </p:nvGrpSpPr>
        <p:grpSpPr>
          <a:xfrm rot="260">
            <a:off x="678402" y="3557679"/>
            <a:ext cx="3806641" cy="640060"/>
            <a:chOff x="5332275" y="1695525"/>
            <a:chExt cx="2881200" cy="1915200"/>
          </a:xfrm>
        </p:grpSpPr>
        <p:sp>
          <p:nvSpPr>
            <p:cNvPr id="1676" name="Google Shape;1676;g36ad6b7578c_0_648"/>
            <p:cNvSpPr/>
            <p:nvPr/>
          </p:nvSpPr>
          <p:spPr>
            <a:xfrm>
              <a:off x="5332275" y="1695525"/>
              <a:ext cx="2881200" cy="1915200"/>
            </a:xfrm>
            <a:prstGeom prst="rect">
              <a:avLst/>
            </a:prstGeom>
            <a:solidFill>
              <a:srgbClr val="2CBB5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77" name="Google Shape;1677;g36ad6b7578c_0_648"/>
            <p:cNvSpPr txBox="1"/>
            <p:nvPr/>
          </p:nvSpPr>
          <p:spPr>
            <a:xfrm>
              <a:off x="5339288" y="1874157"/>
              <a:ext cx="2829300" cy="1492500"/>
            </a:xfrm>
            <a:prstGeom prst="rect">
              <a:avLst/>
            </a:prstGeom>
            <a:solidFill>
              <a:srgbClr val="2CBB5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2400">
                  <a:solidFill>
                    <a:schemeClr val="lt1"/>
                  </a:solidFill>
                  <a:latin typeface="Palanquin Medium"/>
                  <a:ea typeface="Palanquin Medium"/>
                  <a:cs typeface="Palanquin Medium"/>
                  <a:sym typeface="Palanquin Medium"/>
                </a:rPr>
                <a:t>28 %</a:t>
              </a:r>
              <a:endParaRPr b="0" i="0" sz="2400" u="none" cap="none" strike="noStrike">
                <a:solidFill>
                  <a:schemeClr val="lt1"/>
                </a:solidFill>
                <a:latin typeface="Palanquin Medium"/>
                <a:ea typeface="Palanquin Medium"/>
                <a:cs typeface="Palanquin Medium"/>
                <a:sym typeface="Palanquin Medium"/>
              </a:endParaRPr>
            </a:p>
          </p:txBody>
        </p:sp>
      </p:grpSp>
      <p:grpSp>
        <p:nvGrpSpPr>
          <p:cNvPr id="1678" name="Google Shape;1678;g36ad6b7578c_0_648"/>
          <p:cNvGrpSpPr/>
          <p:nvPr/>
        </p:nvGrpSpPr>
        <p:grpSpPr>
          <a:xfrm rot="260">
            <a:off x="4659100" y="3557679"/>
            <a:ext cx="3806641" cy="640060"/>
            <a:chOff x="5332275" y="1695525"/>
            <a:chExt cx="2881200" cy="1915200"/>
          </a:xfrm>
        </p:grpSpPr>
        <p:sp>
          <p:nvSpPr>
            <p:cNvPr id="1679" name="Google Shape;1679;g36ad6b7578c_0_648"/>
            <p:cNvSpPr/>
            <p:nvPr/>
          </p:nvSpPr>
          <p:spPr>
            <a:xfrm>
              <a:off x="5332275" y="1695525"/>
              <a:ext cx="2881200" cy="19152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2400" u="none" cap="none" strike="noStrike">
                <a:solidFill>
                  <a:srgbClr val="003081"/>
                </a:solidFill>
                <a:latin typeface="Palanquin Medium"/>
                <a:ea typeface="Palanquin Medium"/>
                <a:cs typeface="Palanquin Medium"/>
                <a:sym typeface="Palanquin Medium"/>
              </a:endParaRPr>
            </a:p>
          </p:txBody>
        </p:sp>
        <p:sp>
          <p:nvSpPr>
            <p:cNvPr id="1680" name="Google Shape;1680;g36ad6b7578c_0_648"/>
            <p:cNvSpPr txBox="1"/>
            <p:nvPr/>
          </p:nvSpPr>
          <p:spPr>
            <a:xfrm>
              <a:off x="5478775" y="1874150"/>
              <a:ext cx="2550300" cy="14925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2400">
                  <a:solidFill>
                    <a:schemeClr val="lt1"/>
                  </a:solidFill>
                  <a:latin typeface="Palanquin Medium"/>
                  <a:ea typeface="Palanquin Medium"/>
                  <a:cs typeface="Palanquin Medium"/>
                  <a:sym typeface="Palanquin Medium"/>
                </a:rPr>
                <a:t>38 %</a:t>
              </a:r>
              <a:endParaRPr b="0" i="0" sz="2400" u="none" cap="none" strike="noStrike">
                <a:solidFill>
                  <a:schemeClr val="lt1"/>
                </a:solidFill>
                <a:latin typeface="Palanquin Medium"/>
                <a:ea typeface="Palanquin Medium"/>
                <a:cs typeface="Palanquin Medium"/>
                <a:sym typeface="Palanquin Medium"/>
              </a:endParaRPr>
            </a:p>
          </p:txBody>
        </p:sp>
      </p:grpSp>
      <p:sp>
        <p:nvSpPr>
          <p:cNvPr id="1681" name="Google Shape;1681;g36ad6b7578c_0_6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